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9"/>
  </p:notesMasterIdLst>
  <p:sldIdLst>
    <p:sldId id="256" r:id="rId2"/>
    <p:sldId id="267" r:id="rId3"/>
    <p:sldId id="257" r:id="rId4"/>
    <p:sldId id="258" r:id="rId5"/>
    <p:sldId id="259" r:id="rId6"/>
    <p:sldId id="274" r:id="rId7"/>
    <p:sldId id="260" r:id="rId8"/>
    <p:sldId id="269" r:id="rId9"/>
    <p:sldId id="270" r:id="rId10"/>
    <p:sldId id="261" r:id="rId11"/>
    <p:sldId id="262" r:id="rId12"/>
    <p:sldId id="264" r:id="rId13"/>
    <p:sldId id="265" r:id="rId14"/>
    <p:sldId id="272" r:id="rId15"/>
    <p:sldId id="273" r:id="rId16"/>
    <p:sldId id="266" r:id="rId17"/>
    <p:sldId id="275" r:id="rId18"/>
  </p:sldIdLst>
  <p:sldSz cx="12192000" cy="6858000"/>
  <p:notesSz cx="6858000" cy="9144000"/>
  <p:embeddedFontLst>
    <p:embeddedFont>
      <p:font typeface="Montserrat ExtraBold" panose="020B0604020202020204" charset="-52"/>
      <p:bold r:id="rId20"/>
      <p:boldItalic r:id="rId21"/>
    </p:embeddedFont>
    <p:embeddedFont>
      <p:font typeface="Open Sans Condensed Medium" panose="020B0604020202020204" charset="0"/>
      <p:regular r:id="rId22"/>
      <p:italic r:id="rId23"/>
    </p:embeddedFont>
    <p:embeddedFont>
      <p:font typeface="PT Serif" panose="020B0604020202020204" charset="-52"/>
      <p:regular r:id="rId24"/>
      <p:bold r:id="rId25"/>
      <p:italic r:id="rId26"/>
      <p:boldItalic r:id="rId27"/>
    </p:embeddedFont>
    <p:embeddedFont>
      <p:font typeface="Calibri Light" panose="020F0302020204030204" pitchFamily="34" charset="0"/>
      <p:regular r:id="rId28"/>
      <p:italic r:id="rId29"/>
    </p:embeddedFont>
    <p:embeddedFont>
      <p:font typeface="Open Sans Condensed SemiBold" panose="020B0604020202020204" charset="0"/>
      <p:bold r:id="rId30"/>
      <p:boldItalic r:id="rId31"/>
    </p:embeddedFont>
    <p:embeddedFont>
      <p:font typeface="Open Sans Condensed" panose="020B0604020202020204" charset="0"/>
      <p:regular r:id="rId32"/>
      <p:bold r:id="rId33"/>
      <p:italic r:id="rId34"/>
      <p:boldItalic r:id="rId35"/>
    </p:embeddedFont>
    <p:embeddedFont>
      <p:font typeface="Montserrat" panose="020B0604020202020204" charset="-52"/>
      <p:regular r:id="rId36"/>
      <p:bold r:id="rId37"/>
      <p:italic r:id="rId38"/>
      <p:boldItalic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Montserrat Medium" panose="020B0604020202020204" charset="-52"/>
      <p:regular r:id="rId44"/>
      <p:italic r:id="rId45"/>
    </p:embeddedFont>
    <p:embeddedFont>
      <p:font typeface="Open Sans" panose="020B0604020202020204" charset="0"/>
      <p:regular r:id="rId46"/>
      <p:bold r:id="rId47"/>
      <p:italic r:id="rId48"/>
      <p:boldItalic r:id="rId49"/>
    </p:embeddedFont>
    <p:embeddedFont>
      <p:font typeface="Verdana" panose="020B0604030504040204" pitchFamily="34" charset="0"/>
      <p:regular r:id="rId50"/>
      <p:bold r:id="rId51"/>
      <p:italic r:id="rId52"/>
      <p:boldItalic r:id="rId5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6" userDrawn="1">
          <p15:clr>
            <a:srgbClr val="F26B43"/>
          </p15:clr>
        </p15:guide>
        <p15:guide id="2" orient="horz" pos="731" userDrawn="1">
          <p15:clr>
            <a:srgbClr val="F26B43"/>
          </p15:clr>
        </p15:guide>
        <p15:guide id="3" pos="506" userDrawn="1">
          <p15:clr>
            <a:srgbClr val="F26B43"/>
          </p15:clr>
        </p15:guide>
        <p15:guide id="4" orient="horz" pos="1049" userDrawn="1">
          <p15:clr>
            <a:srgbClr val="F26B43"/>
          </p15:clr>
        </p15:guide>
        <p15:guide id="5" orient="horz" pos="3838" userDrawn="1">
          <p15:clr>
            <a:srgbClr val="F26B43"/>
          </p15:clr>
        </p15:guide>
        <p15:guide id="6" pos="7287" userDrawn="1">
          <p15:clr>
            <a:srgbClr val="F26B43"/>
          </p15:clr>
        </p15:guide>
        <p15:guide id="7" orient="horz" pos="3543" userDrawn="1">
          <p15:clr>
            <a:srgbClr val="F26B43"/>
          </p15:clr>
        </p15:guide>
        <p15:guide id="8" pos="4566" userDrawn="1">
          <p15:clr>
            <a:srgbClr val="F26B43"/>
          </p15:clr>
        </p15:guide>
        <p15:guide id="10" pos="4294" userDrawn="1">
          <p15:clr>
            <a:srgbClr val="F26B43"/>
          </p15:clr>
        </p15:guide>
        <p15:guide id="11" orient="horz" pos="2359" userDrawn="1">
          <p15:clr>
            <a:srgbClr val="F26B43"/>
          </p15:clr>
        </p15:guide>
        <p15:guide id="12" pos="4021" userDrawn="1">
          <p15:clr>
            <a:srgbClr val="A4A3A4"/>
          </p15:clr>
        </p15:guide>
        <p15:guide id="13" orient="horz" pos="84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423A"/>
    <a:srgbClr val="A000FA"/>
    <a:srgbClr val="5F09C6"/>
    <a:srgbClr val="00008B"/>
    <a:srgbClr val="0064BE"/>
    <a:srgbClr val="008CFA"/>
    <a:srgbClr val="70D7FC"/>
    <a:srgbClr val="00DCFF"/>
    <a:srgbClr val="00C8FF"/>
    <a:srgbClr val="00B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>
        <p:guide orient="horz" pos="346"/>
        <p:guide orient="horz" pos="731"/>
        <p:guide pos="506"/>
        <p:guide orient="horz" pos="1049"/>
        <p:guide orient="horz" pos="3838"/>
        <p:guide pos="7287"/>
        <p:guide orient="horz" pos="3543"/>
        <p:guide pos="4566"/>
        <p:guide pos="4294"/>
        <p:guide orient="horz" pos="2359"/>
        <p:guide pos="4021"/>
        <p:guide orient="horz" pos="8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font" Target="fonts/font20.fntdata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font" Target="fonts/font23.fntdata"/><Relationship Id="rId47" Type="http://schemas.openxmlformats.org/officeDocument/2006/relationships/font" Target="fonts/font28.fntdata"/><Relationship Id="rId50" Type="http://schemas.openxmlformats.org/officeDocument/2006/relationships/font" Target="fonts/font31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font" Target="fonts/font19.fntdata"/><Relationship Id="rId46" Type="http://schemas.openxmlformats.org/officeDocument/2006/relationships/font" Target="fonts/font2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openxmlformats.org/officeDocument/2006/relationships/font" Target="fonts/font22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font" Target="fonts/font21.fntdata"/><Relationship Id="rId45" Type="http://schemas.openxmlformats.org/officeDocument/2006/relationships/font" Target="fonts/font26.fntdata"/><Relationship Id="rId53" Type="http://schemas.openxmlformats.org/officeDocument/2006/relationships/font" Target="fonts/font3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49" Type="http://schemas.openxmlformats.org/officeDocument/2006/relationships/font" Target="fonts/font30.fntdata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4" Type="http://schemas.openxmlformats.org/officeDocument/2006/relationships/font" Target="fonts/font25.fntdata"/><Relationship Id="rId52" Type="http://schemas.openxmlformats.org/officeDocument/2006/relationships/font" Target="fonts/font3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font" Target="fonts/font24.fntdata"/><Relationship Id="rId48" Type="http://schemas.openxmlformats.org/officeDocument/2006/relationships/font" Target="fonts/font29.fntdata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32.fntdata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rgbClr val="222222"/>
                </a:solidFill>
                <a:latin typeface="Montserrat ExtraBold" panose="00000900000000000000" pitchFamily="2" charset="-52"/>
                <a:ea typeface="+mn-ea"/>
                <a:cs typeface="+mn-cs"/>
              </a:defRPr>
            </a:pPr>
            <a:r>
              <a:rPr lang="ru-RU" sz="1200">
                <a:latin typeface="Montserrat ExtraBold" panose="00000900000000000000" pitchFamily="2" charset="-52"/>
              </a:rPr>
              <a:t>Название диаграммы</a:t>
            </a:r>
          </a:p>
        </c:rich>
      </c:tx>
      <c:layout>
        <c:manualLayout>
          <c:xMode val="edge"/>
          <c:yMode val="edge"/>
          <c:x val="1.3789237917265683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rgbClr val="222222"/>
              </a:solidFill>
              <a:latin typeface="Montserrat ExtraBold" panose="00000900000000000000" pitchFamily="2" charset="-52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5.5659311073238189E-2"/>
          <c:y val="0.1359186957606163"/>
          <c:w val="0.91847279037780838"/>
          <c:h val="0.716729988446035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70D7FC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FD-42E9-9681-6B7088D2099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008CFA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8FD-42E9-9681-6B7088D2099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rgbClr val="0064BE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8FD-42E9-9681-6B7088D2099B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Ряд 4</c:v>
                </c:pt>
              </c:strCache>
            </c:strRef>
          </c:tx>
          <c:spPr>
            <a:solidFill>
              <a:srgbClr val="00008B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8FD-42E9-9681-6B7088D2099B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Ряд 5</c:v>
                </c:pt>
              </c:strCache>
            </c:strRef>
          </c:tx>
          <c:spPr>
            <a:solidFill>
              <a:srgbClr val="5F09C6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8FD-42E9-9681-6B7088D2099B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Ряд 34</c:v>
                </c:pt>
              </c:strCache>
            </c:strRef>
          </c:tx>
          <c:spPr>
            <a:solidFill>
              <a:srgbClr val="A000FA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Лист1!$G$2:$G$5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8FD-42E9-9681-6B7088D209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26493192"/>
        <c:axId val="726491880"/>
      </c:barChart>
      <c:catAx>
        <c:axId val="726493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222222"/>
                </a:solidFill>
                <a:latin typeface="Montserrat Medium" pitchFamily="2" charset="-52"/>
                <a:ea typeface="+mn-ea"/>
                <a:cs typeface="+mn-cs"/>
              </a:defRPr>
            </a:pPr>
            <a:endParaRPr lang="ru-RU"/>
          </a:p>
        </c:txPr>
        <c:crossAx val="726491880"/>
        <c:crosses val="autoZero"/>
        <c:auto val="1"/>
        <c:lblAlgn val="ctr"/>
        <c:lblOffset val="100"/>
        <c:noMultiLvlLbl val="0"/>
      </c:catAx>
      <c:valAx>
        <c:axId val="726491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222222"/>
                </a:solidFill>
                <a:latin typeface="Montserrat Medium" pitchFamily="2" charset="-52"/>
                <a:ea typeface="+mn-ea"/>
                <a:cs typeface="+mn-cs"/>
              </a:defRPr>
            </a:pPr>
            <a:endParaRPr lang="ru-RU"/>
          </a:p>
        </c:txPr>
        <c:crossAx val="726493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0276467242809943E-2"/>
          <c:y val="0.95183577191303159"/>
          <c:w val="0.67910899625146925"/>
          <c:h val="4.81642993027664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rgbClr val="222222"/>
              </a:solidFill>
              <a:latin typeface="Montserrat Medium" pitchFamily="2" charset="-52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rgbClr val="222222"/>
          </a:solidFill>
          <a:latin typeface="Montserrat" panose="00000500000000000000" pitchFamily="2" charset="-52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rgbClr val="222222"/>
                </a:solidFill>
                <a:latin typeface="Montserrat ExtraBold" panose="00000900000000000000" pitchFamily="2" charset="-52"/>
                <a:ea typeface="+mn-ea"/>
                <a:cs typeface="+mn-cs"/>
              </a:defRPr>
            </a:pPr>
            <a:r>
              <a:rPr lang="ru-RU" dirty="0">
                <a:latin typeface="Montserrat ExtraBold" panose="00000900000000000000" pitchFamily="2" charset="-52"/>
              </a:rPr>
              <a:t>Название диаграммы</a:t>
            </a:r>
          </a:p>
        </c:rich>
      </c:tx>
      <c:layout>
        <c:manualLayout>
          <c:xMode val="edge"/>
          <c:yMode val="edge"/>
          <c:x val="1.3789237917265683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rgbClr val="222222"/>
              </a:solidFill>
              <a:latin typeface="Montserrat ExtraBold" panose="00000900000000000000" pitchFamily="2" charset="-52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5.5659311073238189E-2"/>
          <c:y val="0.1359186957606163"/>
          <c:w val="0.91847279037780838"/>
          <c:h val="0.716729988446035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70D7FC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E1-47C6-B3D2-2F1E532770B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008CFA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1E1-47C6-B3D2-2F1E532770B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rgbClr val="0064BE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1E1-47C6-B3D2-2F1E532770B2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Ряд 4</c:v>
                </c:pt>
              </c:strCache>
            </c:strRef>
          </c:tx>
          <c:spPr>
            <a:solidFill>
              <a:srgbClr val="00008B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1E1-47C6-B3D2-2F1E532770B2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Ряд 5</c:v>
                </c:pt>
              </c:strCache>
            </c:strRef>
          </c:tx>
          <c:spPr>
            <a:solidFill>
              <a:srgbClr val="5F09C6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1E1-47C6-B3D2-2F1E532770B2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Ряд 34</c:v>
                </c:pt>
              </c:strCache>
            </c:strRef>
          </c:tx>
          <c:spPr>
            <a:solidFill>
              <a:srgbClr val="A000FA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Лист1!$G$2:$G$5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1E1-47C6-B3D2-2F1E532770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overlap val="100"/>
        <c:axId val="726493192"/>
        <c:axId val="726491880"/>
      </c:barChart>
      <c:catAx>
        <c:axId val="726493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222222"/>
                </a:solidFill>
                <a:latin typeface="Montserrat Medium" pitchFamily="2" charset="-52"/>
                <a:ea typeface="+mn-ea"/>
                <a:cs typeface="+mn-cs"/>
              </a:defRPr>
            </a:pPr>
            <a:endParaRPr lang="ru-RU"/>
          </a:p>
        </c:txPr>
        <c:crossAx val="726491880"/>
        <c:crosses val="autoZero"/>
        <c:auto val="1"/>
        <c:lblAlgn val="ctr"/>
        <c:lblOffset val="100"/>
        <c:noMultiLvlLbl val="0"/>
      </c:catAx>
      <c:valAx>
        <c:axId val="726491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222222"/>
                </a:solidFill>
                <a:latin typeface="Montserrat Medium" pitchFamily="2" charset="-52"/>
                <a:ea typeface="+mn-ea"/>
                <a:cs typeface="+mn-cs"/>
              </a:defRPr>
            </a:pPr>
            <a:endParaRPr lang="ru-RU"/>
          </a:p>
        </c:txPr>
        <c:crossAx val="726493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765431247116704"/>
          <c:y val="0.95183577191303159"/>
          <c:w val="0.67910899625146925"/>
          <c:h val="4.81642993027664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rgbClr val="222222"/>
              </a:solidFill>
              <a:latin typeface="Montserrat Medium" pitchFamily="2" charset="-52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rgbClr val="222222"/>
          </a:solidFill>
          <a:latin typeface="Montserrat" panose="00000500000000000000" pitchFamily="2" charset="-52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6DDD06-15A8-4CBC-8437-7790ED3239B0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88EC50-7A4E-4A90-B77A-12D168F0C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301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197C-6F68-480F-AFB4-D225E77BD93D}" type="datetime1">
              <a:rPr lang="ru-RU" smtClean="0"/>
              <a:t>01.06.2026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C578-A75C-41F3-9829-00AE8EC2A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067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94FAD-CA4D-490D-B98D-445885DF6191}" type="datetime1">
              <a:rPr lang="ru-RU" smtClean="0"/>
              <a:t>01.06.2026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C578-A75C-41F3-9829-00AE8EC2A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330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A5BC-6F53-4E7C-8BBC-F8B673D7FA69}" type="datetime1">
              <a:rPr lang="ru-RU" smtClean="0"/>
              <a:t>01.06.2026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C578-A75C-41F3-9829-00AE8EC2A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63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0148-46D8-4C77-A911-7E28EC94B1B4}" type="datetime1">
              <a:rPr lang="ru-RU" smtClean="0"/>
              <a:t>01.06.2026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C578-A75C-41F3-9829-00AE8EC2A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93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837CC-502A-4196-9B86-C9705F27AB0A}" type="datetime1">
              <a:rPr lang="ru-RU" smtClean="0"/>
              <a:t>01.06.2026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C578-A75C-41F3-9829-00AE8EC2A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498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2EDF1-6B66-4B30-AB4C-F871368EC5BE}" type="datetime1">
              <a:rPr lang="ru-RU" smtClean="0"/>
              <a:t>01.06.2026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C578-A75C-41F3-9829-00AE8EC2A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190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A469F-DF05-4E21-B018-4F879AB2EC34}" type="datetime1">
              <a:rPr lang="ru-RU" smtClean="0"/>
              <a:t>01.06.2026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C578-A75C-41F3-9829-00AE8EC2A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335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18B73-2D35-4980-87D5-2E0934092F97}" type="datetime1">
              <a:rPr lang="ru-RU" smtClean="0"/>
              <a:t>01.06.2026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C578-A75C-41F3-9829-00AE8EC2A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071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26E8-6D3A-48EC-9CB2-9C016C6DE424}" type="datetime1">
              <a:rPr lang="ru-RU" smtClean="0"/>
              <a:t>01.06.2026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C578-A75C-41F3-9829-00AE8EC2A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717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CD54-EA48-4FA6-A0F4-4B9CA886032F}" type="datetime1">
              <a:rPr lang="ru-RU" smtClean="0"/>
              <a:t>01.06.2026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C578-A75C-41F3-9829-00AE8EC2A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31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8E331-DD08-4B81-8B83-986FC23C1B17}" type="datetime1">
              <a:rPr lang="ru-RU" smtClean="0"/>
              <a:t>01.06.2026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C578-A75C-41F3-9829-00AE8EC2A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733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8788C-1031-4DB7-BA96-BEB45D4F73EF}" type="datetime1">
              <a:rPr lang="ru-RU" smtClean="0"/>
              <a:t>01.06.2026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AC578-A75C-41F3-9829-00AE8EC2A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705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.png"/><Relationship Id="rId7" Type="http://schemas.openxmlformats.org/officeDocument/2006/relationships/image" Target="../media/image23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26" Type="http://schemas.openxmlformats.org/officeDocument/2006/relationships/image" Target="../media/image48.png"/><Relationship Id="rId3" Type="http://schemas.openxmlformats.org/officeDocument/2006/relationships/hyperlink" Target="https://www.flaticon.com/ru/" TargetMode="External"/><Relationship Id="rId21" Type="http://schemas.openxmlformats.org/officeDocument/2006/relationships/image" Target="../media/image43.png"/><Relationship Id="rId34" Type="http://schemas.openxmlformats.org/officeDocument/2006/relationships/image" Target="../media/image56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5" Type="http://schemas.openxmlformats.org/officeDocument/2006/relationships/image" Target="../media/image47.png"/><Relationship Id="rId33" Type="http://schemas.openxmlformats.org/officeDocument/2006/relationships/image" Target="../media/image55.png"/><Relationship Id="rId2" Type="http://schemas.openxmlformats.org/officeDocument/2006/relationships/image" Target="../media/image3.pn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29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46.png"/><Relationship Id="rId32" Type="http://schemas.openxmlformats.org/officeDocument/2006/relationships/image" Target="../media/image54.png"/><Relationship Id="rId5" Type="http://schemas.openxmlformats.org/officeDocument/2006/relationships/hyperlink" Target="https://tilda.cc/ru/free-icons/" TargetMode="External"/><Relationship Id="rId15" Type="http://schemas.openxmlformats.org/officeDocument/2006/relationships/image" Target="../media/image37.png"/><Relationship Id="rId23" Type="http://schemas.openxmlformats.org/officeDocument/2006/relationships/image" Target="../media/image45.png"/><Relationship Id="rId28" Type="http://schemas.openxmlformats.org/officeDocument/2006/relationships/image" Target="../media/image50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31" Type="http://schemas.openxmlformats.org/officeDocument/2006/relationships/image" Target="../media/image53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Relationship Id="rId22" Type="http://schemas.openxmlformats.org/officeDocument/2006/relationships/image" Target="../media/image44.png"/><Relationship Id="rId27" Type="http://schemas.openxmlformats.org/officeDocument/2006/relationships/image" Target="../media/image49.png"/><Relationship Id="rId30" Type="http://schemas.openxmlformats.org/officeDocument/2006/relationships/image" Target="../media/image52.png"/><Relationship Id="rId35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26" Type="http://schemas.openxmlformats.org/officeDocument/2006/relationships/image" Target="../media/image50.png"/><Relationship Id="rId3" Type="http://schemas.openxmlformats.org/officeDocument/2006/relationships/image" Target="../media/image27.png"/><Relationship Id="rId21" Type="http://schemas.openxmlformats.org/officeDocument/2006/relationships/image" Target="../media/image45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5" Type="http://schemas.openxmlformats.org/officeDocument/2006/relationships/image" Target="../media/image49.png"/><Relationship Id="rId33" Type="http://schemas.openxmlformats.org/officeDocument/2006/relationships/image" Target="../media/image3.png"/><Relationship Id="rId2" Type="http://schemas.openxmlformats.org/officeDocument/2006/relationships/image" Target="../media/image57.jpg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29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24" Type="http://schemas.openxmlformats.org/officeDocument/2006/relationships/image" Target="../media/image48.png"/><Relationship Id="rId32" Type="http://schemas.openxmlformats.org/officeDocument/2006/relationships/image" Target="../media/image56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23" Type="http://schemas.openxmlformats.org/officeDocument/2006/relationships/image" Target="../media/image47.png"/><Relationship Id="rId28" Type="http://schemas.openxmlformats.org/officeDocument/2006/relationships/image" Target="../media/image52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31" Type="http://schemas.openxmlformats.org/officeDocument/2006/relationships/image" Target="../media/image55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Relationship Id="rId22" Type="http://schemas.openxmlformats.org/officeDocument/2006/relationships/image" Target="../media/image46.png"/><Relationship Id="rId27" Type="http://schemas.openxmlformats.org/officeDocument/2006/relationships/image" Target="../media/image51.png"/><Relationship Id="rId30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mauniver.ru/info/design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58.jpeg"/><Relationship Id="rId4" Type="http://schemas.openxmlformats.org/officeDocument/2006/relationships/hyperlink" Target="mailto:marketing@mauniver.ru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98"/>
          <a:stretch/>
        </p:blipFill>
        <p:spPr>
          <a:xfrm>
            <a:off x="3578590" y="0"/>
            <a:ext cx="8621535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9048" y="2697526"/>
            <a:ext cx="6292508" cy="1894749"/>
          </a:xfrm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4000"/>
              </a:lnSpc>
            </a:pPr>
            <a:r>
              <a:rPr lang="ru-RU" sz="3600" dirty="0" smtClean="0">
                <a:solidFill>
                  <a:schemeClr val="bg1"/>
                </a:solidFill>
                <a:latin typeface="Montserrat ExtraBold" pitchFamily="2" charset="-52"/>
              </a:rPr>
              <a:t>РЕКОМЕНДАЦИИ </a:t>
            </a:r>
            <a:br>
              <a:rPr lang="ru-RU" sz="3600" dirty="0" smtClean="0">
                <a:solidFill>
                  <a:schemeClr val="bg1"/>
                </a:solidFill>
                <a:latin typeface="Montserrat ExtraBold" pitchFamily="2" charset="-52"/>
              </a:rPr>
            </a:br>
            <a:r>
              <a:rPr lang="ru-RU" sz="3600" dirty="0" smtClean="0">
                <a:solidFill>
                  <a:schemeClr val="bg1"/>
                </a:solidFill>
                <a:latin typeface="Montserrat ExtraBold" pitchFamily="2" charset="-52"/>
              </a:rPr>
              <a:t>ПО ОФОРМЛЕНИЮ ПРЕЗЕНТАЦИИ</a:t>
            </a:r>
            <a:endParaRPr lang="ru-RU" sz="3600" dirty="0">
              <a:solidFill>
                <a:schemeClr val="bg1"/>
              </a:solidFill>
              <a:latin typeface="Montserrat ExtraBold" pitchFamily="2" charset="-52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12856" y="6249601"/>
            <a:ext cx="6193999" cy="332399"/>
          </a:xfrm>
        </p:spPr>
        <p:txBody>
          <a:bodyPr lIns="0" tIns="0" rIns="0" bIns="0">
            <a:normAutofit/>
          </a:bodyPr>
          <a:lstStyle/>
          <a:p>
            <a:pPr algn="l"/>
            <a:r>
              <a:rPr lang="en-US" sz="1000" dirty="0" smtClean="0">
                <a:solidFill>
                  <a:schemeClr val="bg1"/>
                </a:solidFill>
                <a:latin typeface="Montserrat Medium" pitchFamily="2" charset="-52"/>
              </a:rPr>
              <a:t>marketing@mauniver.ru</a:t>
            </a:r>
            <a:r>
              <a:rPr lang="ru-RU" sz="1600" dirty="0" smtClean="0">
                <a:solidFill>
                  <a:schemeClr val="bg1"/>
                </a:solidFill>
                <a:latin typeface="Montserrat Medium" pitchFamily="2" charset="-52"/>
              </a:rPr>
              <a:t> </a:t>
            </a:r>
            <a:endParaRPr lang="ru-RU" sz="1600" dirty="0">
              <a:solidFill>
                <a:schemeClr val="bg1"/>
              </a:solidFill>
              <a:latin typeface="Montserrat Medium" pitchFamily="2" charset="-5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4" t="19557" r="7393" b="22354"/>
          <a:stretch/>
        </p:blipFill>
        <p:spPr>
          <a:xfrm>
            <a:off x="809047" y="576100"/>
            <a:ext cx="2880000" cy="622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2939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4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4" t="19557" r="7393" b="22354"/>
          <a:stretch/>
        </p:blipFill>
        <p:spPr>
          <a:xfrm>
            <a:off x="9237749" y="514650"/>
            <a:ext cx="2352674" cy="5084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9048" y="576100"/>
            <a:ext cx="7721047" cy="332399"/>
          </a:xfrm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ru-RU" sz="2400" dirty="0" smtClean="0">
                <a:solidFill>
                  <a:schemeClr val="bg1"/>
                </a:solidFill>
                <a:latin typeface="Montserrat ExtraBold" pitchFamily="2" charset="-52"/>
              </a:rPr>
              <a:t>ПРИМЕР СЛАЙДА С ФИРМЕННЫМ ФОНОМ</a:t>
            </a:r>
            <a:endParaRPr lang="ru-RU" sz="2400" dirty="0">
              <a:solidFill>
                <a:schemeClr val="bg1"/>
              </a:solidFill>
              <a:latin typeface="Montserrat ExtraBold" pitchFamily="2" charset="-52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9046" y="6223517"/>
            <a:ext cx="3821449" cy="179972"/>
          </a:xfrm>
        </p:spPr>
        <p:txBody>
          <a:bodyPr lIns="0" tIns="0" rIns="0" bIns="0">
            <a:noAutofit/>
          </a:bodyPr>
          <a:lstStyle/>
          <a:p>
            <a:pPr algn="l"/>
            <a:r>
              <a:rPr lang="ru-RU" sz="1000" dirty="0" smtClean="0">
                <a:solidFill>
                  <a:schemeClr val="bg1"/>
                </a:solidFill>
                <a:latin typeface="Montserrat Medium" pitchFamily="2" charset="-52"/>
              </a:rPr>
              <a:t>Название презентации в одну строку</a:t>
            </a:r>
            <a:endParaRPr lang="ru-RU" sz="1000" dirty="0">
              <a:solidFill>
                <a:schemeClr val="bg1"/>
              </a:solidFill>
              <a:latin typeface="Montserrat Medium" pitchFamily="2" charset="-52"/>
            </a:endParaRPr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>
          <a:xfrm>
            <a:off x="11136625" y="6249601"/>
            <a:ext cx="362271" cy="153888"/>
          </a:xfrm>
        </p:spPr>
        <p:txBody>
          <a:bodyPr wrap="square" lIns="0" tIns="0" rIns="0" bIns="0" anchor="t">
            <a:spAutoFit/>
          </a:bodyPr>
          <a:lstStyle/>
          <a:p>
            <a:fld id="{A9FAC578-A75C-41F3-9829-00AE8EC2AFD1}" type="slidenum">
              <a:rPr lang="ru-RU" sz="1000" smtClean="0">
                <a:solidFill>
                  <a:schemeClr val="bg1"/>
                </a:solidFill>
                <a:latin typeface="Montserrat Medium" pitchFamily="2" charset="-52"/>
              </a:rPr>
              <a:t>10</a:t>
            </a:fld>
            <a:endParaRPr lang="ru-RU" sz="1000" dirty="0">
              <a:solidFill>
                <a:schemeClr val="bg1"/>
              </a:solidFill>
              <a:latin typeface="Montserrat Medium" pitchFamily="2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84357" y="1627806"/>
            <a:ext cx="1558355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Montserrat ExtraBold" panose="00000900000000000000" pitchFamily="2" charset="-52"/>
              </a:rPr>
              <a:t>хотят знать о программе, кем смогут работать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8215" y="1549003"/>
            <a:ext cx="119749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4000" dirty="0">
                <a:solidFill>
                  <a:schemeClr val="bg1"/>
                </a:solidFill>
                <a:latin typeface="Montserrat ExtraBold" panose="00000900000000000000" pitchFamily="2" charset="-52"/>
              </a:rPr>
              <a:t>66%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78141" y="2310845"/>
            <a:ext cx="196503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Montserrat Medium" pitchFamily="2" charset="-52"/>
              </a:rPr>
              <a:t>какие дисциплины будут изучать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1075" y="2320470"/>
            <a:ext cx="48655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Montserrat Medium" panose="00000600000000000000" pitchFamily="2" charset="-52"/>
              </a:rPr>
              <a:t>65%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73728" y="2659563"/>
            <a:ext cx="170520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Montserrat Medium" pitchFamily="2" charset="-52"/>
              </a:rPr>
              <a:t>сколько будут зарабатывать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11075" y="2676219"/>
            <a:ext cx="48655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Montserrat Medium" panose="00000600000000000000" pitchFamily="2" charset="-52"/>
              </a:rPr>
              <a:t>54%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73728" y="3012197"/>
            <a:ext cx="191186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Montserrat Medium" pitchFamily="2" charset="-52"/>
              </a:rPr>
              <a:t>где будут проходить практику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1075" y="3029668"/>
            <a:ext cx="48655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Montserrat Medium" panose="00000600000000000000" pitchFamily="2" charset="-52"/>
              </a:rPr>
              <a:t>47%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73728" y="3333796"/>
            <a:ext cx="216391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Montserrat Medium" pitchFamily="2" charset="-52"/>
              </a:rPr>
              <a:t>какие дополнительные компетенции получат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1075" y="3332969"/>
            <a:ext cx="48655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Montserrat Medium" panose="00000600000000000000" pitchFamily="2" charset="-52"/>
              </a:rPr>
              <a:t>38%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09046" y="1271466"/>
            <a:ext cx="3886526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500" dirty="0">
                <a:solidFill>
                  <a:schemeClr val="bg1"/>
                </a:solidFill>
                <a:latin typeface="Montserrat ExtraBold" panose="00000900000000000000" pitchFamily="2" charset="-52"/>
              </a:rPr>
              <a:t>Что выбирают в первую </a:t>
            </a:r>
            <a:r>
              <a:rPr lang="ru-RU" sz="1500" dirty="0" smtClean="0">
                <a:solidFill>
                  <a:schemeClr val="bg1"/>
                </a:solidFill>
                <a:latin typeface="Montserrat ExtraBold" panose="00000900000000000000" pitchFamily="2" charset="-52"/>
              </a:rPr>
              <a:t>очередь</a:t>
            </a:r>
            <a:endParaRPr lang="ru-RU" sz="1500" dirty="0">
              <a:solidFill>
                <a:schemeClr val="bg1"/>
              </a:solidFill>
              <a:latin typeface="Montserrat ExtraBold" panose="00000900000000000000" pitchFamily="2" charset="-5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30027" y="2580142"/>
            <a:ext cx="258792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Montserrat ExtraBold" panose="00000900000000000000" pitchFamily="2" charset="-52"/>
              </a:rPr>
              <a:t>опрошенных приняли решение о поступлении </a:t>
            </a:r>
            <a:endParaRPr lang="ru-RU" sz="1200" dirty="0" smtClean="0">
              <a:solidFill>
                <a:schemeClr val="bg1"/>
              </a:solidFill>
              <a:latin typeface="Montserrat ExtraBold" panose="00000900000000000000" pitchFamily="2" charset="-52"/>
            </a:endParaRPr>
          </a:p>
          <a:p>
            <a:r>
              <a:rPr lang="ru-RU" sz="1200" dirty="0" smtClean="0">
                <a:solidFill>
                  <a:schemeClr val="bg1"/>
                </a:solidFill>
                <a:latin typeface="Montserrat ExtraBold" panose="00000900000000000000" pitchFamily="2" charset="-52"/>
              </a:rPr>
              <a:t>в </a:t>
            </a:r>
            <a:r>
              <a:rPr lang="ru-RU" sz="1200" dirty="0">
                <a:solidFill>
                  <a:schemeClr val="bg1"/>
                </a:solidFill>
                <a:latin typeface="Montserrat ExtraBold" panose="00000900000000000000" pitchFamily="2" charset="-52"/>
              </a:rPr>
              <a:t>МАУ самостоятельно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05307" y="1473096"/>
            <a:ext cx="2074478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6600" dirty="0">
                <a:solidFill>
                  <a:schemeClr val="bg1"/>
                </a:solidFill>
                <a:latin typeface="Montserrat ExtraBold" panose="00000900000000000000" pitchFamily="2" charset="-52"/>
              </a:rPr>
              <a:t>94%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914256" y="1287460"/>
            <a:ext cx="388652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Montserrat ExtraBold" panose="00000900000000000000" pitchFamily="2" charset="-52"/>
              </a:rPr>
              <a:t>Кто </a:t>
            </a:r>
            <a:r>
              <a:rPr lang="ru-RU" sz="1400" dirty="0" smtClean="0">
                <a:solidFill>
                  <a:schemeClr val="bg1"/>
                </a:solidFill>
                <a:latin typeface="Montserrat ExtraBold" panose="00000900000000000000" pitchFamily="2" charset="-52"/>
              </a:rPr>
              <a:t>выбирает</a:t>
            </a:r>
            <a:endParaRPr lang="ru-RU" sz="1400" dirty="0">
              <a:solidFill>
                <a:schemeClr val="bg1"/>
              </a:solidFill>
              <a:latin typeface="Montserrat ExtraBold" panose="00000900000000000000" pitchFamily="2" charset="-5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221238" y="1697792"/>
            <a:ext cx="238541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Montserrat ExtraBold" panose="00000900000000000000" pitchFamily="2" charset="-52"/>
              </a:rPr>
              <a:t>респондентов считают обучение в МАУ качественным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931347" y="1544709"/>
            <a:ext cx="119749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4000" dirty="0">
                <a:solidFill>
                  <a:schemeClr val="bg1"/>
                </a:solidFill>
                <a:latin typeface="Montserrat ExtraBold" panose="00000900000000000000" pitchFamily="2" charset="-52"/>
              </a:rPr>
              <a:t>88%</a:t>
            </a:r>
          </a:p>
        </p:txBody>
      </p:sp>
      <p:sp>
        <p:nvSpPr>
          <p:cNvPr id="25" name="Овал 24"/>
          <p:cNvSpPr/>
          <p:nvPr/>
        </p:nvSpPr>
        <p:spPr>
          <a:xfrm>
            <a:off x="10500403" y="2533111"/>
            <a:ext cx="850450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679676" y="2769506"/>
            <a:ext cx="49514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dirty="0">
                <a:solidFill>
                  <a:srgbClr val="0064BE"/>
                </a:solidFill>
                <a:latin typeface="Montserrat ExtraBold" panose="00000900000000000000" pitchFamily="2" charset="-52"/>
              </a:rPr>
              <a:t>87%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527470" y="3006293"/>
            <a:ext cx="78713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800" dirty="0">
                <a:solidFill>
                  <a:srgbClr val="0064BE"/>
                </a:solidFill>
                <a:latin typeface="Montserrat" pitchFamily="2" charset="-52"/>
              </a:rPr>
              <a:t>сайт вуза</a:t>
            </a:r>
          </a:p>
        </p:txBody>
      </p:sp>
      <p:sp>
        <p:nvSpPr>
          <p:cNvPr id="28" name="Овал 27"/>
          <p:cNvSpPr/>
          <p:nvPr/>
        </p:nvSpPr>
        <p:spPr>
          <a:xfrm>
            <a:off x="9835004" y="2749619"/>
            <a:ext cx="537809" cy="5378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9130614" y="2760724"/>
            <a:ext cx="515599" cy="51559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8524677" y="2815889"/>
            <a:ext cx="405269" cy="4052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8137670" y="2929273"/>
            <a:ext cx="178500" cy="1785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867751" y="2833655"/>
            <a:ext cx="49514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dirty="0">
                <a:solidFill>
                  <a:srgbClr val="0064BE"/>
                </a:solidFill>
                <a:latin typeface="Montserrat Medium" panose="00000600000000000000" pitchFamily="2" charset="-52"/>
              </a:rPr>
              <a:t>35%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707487" y="3058575"/>
            <a:ext cx="787136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700" dirty="0">
                <a:solidFill>
                  <a:srgbClr val="0064BE"/>
                </a:solidFill>
                <a:latin typeface="Montserrat" pitchFamily="2" charset="-52"/>
              </a:rPr>
              <a:t>студенты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143794" y="2848452"/>
            <a:ext cx="495142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500" dirty="0">
                <a:solidFill>
                  <a:srgbClr val="0064BE"/>
                </a:solidFill>
                <a:latin typeface="Montserrat Medium" panose="00000600000000000000" pitchFamily="2" charset="-52"/>
              </a:rPr>
              <a:t>34%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975866" y="3061432"/>
            <a:ext cx="787136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700" dirty="0">
                <a:solidFill>
                  <a:srgbClr val="0064BE"/>
                </a:solidFill>
                <a:latin typeface="Montserrat" pitchFamily="2" charset="-52"/>
              </a:rPr>
              <a:t>ВК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476044" y="2878420"/>
            <a:ext cx="495142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200" dirty="0">
                <a:solidFill>
                  <a:srgbClr val="0064BE"/>
                </a:solidFill>
                <a:latin typeface="Montserrat Medium" panose="00000600000000000000" pitchFamily="2" charset="-52"/>
              </a:rPr>
              <a:t>26%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833352" y="3152836"/>
            <a:ext cx="78713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600" dirty="0" err="1">
                <a:solidFill>
                  <a:schemeClr val="bg1"/>
                </a:solidFill>
                <a:latin typeface="Montserrat" pitchFamily="2" charset="-52"/>
              </a:rPr>
              <a:t>лендинг</a:t>
            </a:r>
            <a:endParaRPr lang="ru-RU" sz="600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333743" y="3065413"/>
            <a:ext cx="787136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700" dirty="0">
                <a:solidFill>
                  <a:srgbClr val="0064BE"/>
                </a:solidFill>
                <a:latin typeface="Montserrat" pitchFamily="2" charset="-52"/>
              </a:rPr>
              <a:t>офис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106441" y="2965064"/>
            <a:ext cx="243271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700" dirty="0">
                <a:solidFill>
                  <a:srgbClr val="0064BE"/>
                </a:solidFill>
                <a:latin typeface="Montserrat Medium" panose="00000600000000000000" pitchFamily="2" charset="-52"/>
              </a:rPr>
              <a:t>7%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168907" y="2459864"/>
            <a:ext cx="293919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Montserrat ExtraBold" panose="00000900000000000000" pitchFamily="2" charset="-52"/>
              </a:rPr>
              <a:t>Откуда узнают о МАУ</a:t>
            </a:r>
            <a:endParaRPr lang="ru-RU" sz="1200" dirty="0">
              <a:solidFill>
                <a:schemeClr val="bg1"/>
              </a:solidFill>
              <a:latin typeface="Montserrat ExtraBold" panose="00000900000000000000" pitchFamily="2" charset="-52"/>
            </a:endParaRPr>
          </a:p>
        </p:txBody>
      </p:sp>
      <p:sp>
        <p:nvSpPr>
          <p:cNvPr id="42" name="AutoShape 26"/>
          <p:cNvSpPr/>
          <p:nvPr/>
        </p:nvSpPr>
        <p:spPr bwMode="auto">
          <a:xfrm>
            <a:off x="1980824" y="4803440"/>
            <a:ext cx="8579368" cy="0"/>
          </a:xfrm>
          <a:prstGeom prst="line">
            <a:avLst/>
          </a:prstGeom>
          <a:grpFill/>
          <a:ln w="190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3" name="Group 27"/>
          <p:cNvGrpSpPr/>
          <p:nvPr/>
        </p:nvGrpSpPr>
        <p:grpSpPr bwMode="auto">
          <a:xfrm>
            <a:off x="4224533" y="4715140"/>
            <a:ext cx="144000" cy="144000"/>
            <a:chOff x="0" y="0"/>
            <a:chExt cx="812800" cy="812800"/>
          </a:xfrm>
        </p:grpSpPr>
        <p:sp>
          <p:nvSpPr>
            <p:cNvPr id="44" name="Freeform 28"/>
            <p:cNvSpPr/>
            <p:nvPr/>
          </p:nvSpPr>
          <p:spPr bwMode="auto"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5" name="TextBox 29"/>
            <p:cNvSpPr txBox="1"/>
            <p:nvPr/>
          </p:nvSpPr>
          <p:spPr bwMode="auto">
            <a:xfrm>
              <a:off x="76200" y="57150"/>
              <a:ext cx="660400" cy="67945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80"/>
                </a:lnSpc>
                <a:defRPr/>
              </a:pPr>
              <a:endParaRPr/>
            </a:p>
          </p:txBody>
        </p:sp>
      </p:grpSp>
      <p:grpSp>
        <p:nvGrpSpPr>
          <p:cNvPr id="46" name="Group 30"/>
          <p:cNvGrpSpPr/>
          <p:nvPr/>
        </p:nvGrpSpPr>
        <p:grpSpPr bwMode="auto">
          <a:xfrm>
            <a:off x="6063457" y="4715140"/>
            <a:ext cx="144000" cy="144000"/>
            <a:chOff x="0" y="0"/>
            <a:chExt cx="812800" cy="812800"/>
          </a:xfrm>
        </p:grpSpPr>
        <p:sp>
          <p:nvSpPr>
            <p:cNvPr id="47" name="Freeform 31"/>
            <p:cNvSpPr/>
            <p:nvPr/>
          </p:nvSpPr>
          <p:spPr bwMode="auto"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8" name="TextBox 47"/>
            <p:cNvSpPr txBox="1"/>
            <p:nvPr/>
          </p:nvSpPr>
          <p:spPr bwMode="auto">
            <a:xfrm>
              <a:off x="76200" y="57150"/>
              <a:ext cx="660400" cy="67945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80"/>
                </a:lnSpc>
                <a:defRPr/>
              </a:pPr>
              <a:endParaRPr/>
            </a:p>
          </p:txBody>
        </p:sp>
      </p:grpSp>
      <p:grpSp>
        <p:nvGrpSpPr>
          <p:cNvPr id="49" name="Group 33"/>
          <p:cNvGrpSpPr/>
          <p:nvPr/>
        </p:nvGrpSpPr>
        <p:grpSpPr bwMode="auto">
          <a:xfrm>
            <a:off x="7902382" y="4715140"/>
            <a:ext cx="144000" cy="144000"/>
            <a:chOff x="0" y="0"/>
            <a:chExt cx="812800" cy="812800"/>
          </a:xfrm>
        </p:grpSpPr>
        <p:sp>
          <p:nvSpPr>
            <p:cNvPr id="50" name="Freeform 34"/>
            <p:cNvSpPr/>
            <p:nvPr/>
          </p:nvSpPr>
          <p:spPr bwMode="auto"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1" name="TextBox 35"/>
            <p:cNvSpPr txBox="1"/>
            <p:nvPr/>
          </p:nvSpPr>
          <p:spPr bwMode="auto">
            <a:xfrm>
              <a:off x="76200" y="57150"/>
              <a:ext cx="660400" cy="67945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80"/>
                </a:lnSpc>
                <a:defRPr/>
              </a:pPr>
              <a:endParaRPr/>
            </a:p>
          </p:txBody>
        </p:sp>
      </p:grpSp>
      <p:grpSp>
        <p:nvGrpSpPr>
          <p:cNvPr id="52" name="Group 36"/>
          <p:cNvGrpSpPr/>
          <p:nvPr/>
        </p:nvGrpSpPr>
        <p:grpSpPr bwMode="auto">
          <a:xfrm>
            <a:off x="2385608" y="4715140"/>
            <a:ext cx="144000" cy="144000"/>
            <a:chOff x="0" y="0"/>
            <a:chExt cx="812800" cy="812800"/>
          </a:xfrm>
        </p:grpSpPr>
        <p:sp>
          <p:nvSpPr>
            <p:cNvPr id="53" name="Freeform 37"/>
            <p:cNvSpPr/>
            <p:nvPr/>
          </p:nvSpPr>
          <p:spPr bwMode="auto"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4" name="TextBox 38"/>
            <p:cNvSpPr txBox="1"/>
            <p:nvPr/>
          </p:nvSpPr>
          <p:spPr bwMode="auto">
            <a:xfrm>
              <a:off x="76200" y="57150"/>
              <a:ext cx="660400" cy="67945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80"/>
                </a:lnSpc>
                <a:defRPr/>
              </a:pPr>
              <a:endParaRPr/>
            </a:p>
          </p:txBody>
        </p:sp>
      </p:grpSp>
      <p:grpSp>
        <p:nvGrpSpPr>
          <p:cNvPr id="55" name="Group 39"/>
          <p:cNvGrpSpPr/>
          <p:nvPr/>
        </p:nvGrpSpPr>
        <p:grpSpPr bwMode="auto">
          <a:xfrm>
            <a:off x="9741306" y="4715140"/>
            <a:ext cx="144000" cy="144000"/>
            <a:chOff x="0" y="0"/>
            <a:chExt cx="812800" cy="812800"/>
          </a:xfrm>
        </p:grpSpPr>
        <p:sp>
          <p:nvSpPr>
            <p:cNvPr id="56" name="Freeform 40"/>
            <p:cNvSpPr/>
            <p:nvPr/>
          </p:nvSpPr>
          <p:spPr bwMode="auto"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7" name="TextBox 41"/>
            <p:cNvSpPr txBox="1"/>
            <p:nvPr/>
          </p:nvSpPr>
          <p:spPr bwMode="auto">
            <a:xfrm>
              <a:off x="76200" y="57150"/>
              <a:ext cx="660400" cy="67945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80"/>
                </a:lnSpc>
                <a:defRPr/>
              </a:pPr>
              <a:endParaRPr/>
            </a:p>
          </p:txBody>
        </p:sp>
      </p:grpSp>
      <p:sp>
        <p:nvSpPr>
          <p:cNvPr id="58" name="Прямоугольник 51"/>
          <p:cNvSpPr/>
          <p:nvPr/>
        </p:nvSpPr>
        <p:spPr bwMode="auto">
          <a:xfrm>
            <a:off x="1728742" y="5153890"/>
            <a:ext cx="1517799" cy="5016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b">
            <a:spAutoFit/>
          </a:bodyPr>
          <a:lstStyle/>
          <a:p>
            <a:pPr algn="ctr" defTabSz="48895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chemeClr val="bg1"/>
                </a:solidFill>
                <a:latin typeface="Montserrat ExtraBold" pitchFamily="2" charset="-52"/>
                <a:ea typeface="Open Sans Condensed SemiBold"/>
                <a:cs typeface="Open Sans Condensed SemiBold"/>
              </a:rPr>
              <a:t>1 апреля</a:t>
            </a:r>
          </a:p>
          <a:p>
            <a:pPr algn="ctr" defTabSz="514363">
              <a:spcBef>
                <a:spcPts val="0"/>
              </a:spcBef>
              <a:defRPr/>
            </a:pPr>
            <a:r>
              <a:rPr lang="ru-RU" sz="1000" dirty="0" smtClean="0">
                <a:solidFill>
                  <a:schemeClr val="bg1"/>
                </a:solidFill>
                <a:latin typeface="Montserrat Medium" pitchFamily="2" charset="-52"/>
                <a:ea typeface="Open Sans Condensed Medium"/>
                <a:cs typeface="Open Sans Condensed Medium"/>
              </a:rPr>
              <a:t>Начало </a:t>
            </a:r>
            <a:r>
              <a:rPr lang="ru-RU" sz="1000" dirty="0">
                <a:solidFill>
                  <a:schemeClr val="bg1"/>
                </a:solidFill>
                <a:latin typeface="Montserrat Medium" pitchFamily="2" charset="-52"/>
                <a:ea typeface="Open Sans Condensed Medium"/>
                <a:cs typeface="Open Sans Condensed Medium"/>
              </a:rPr>
              <a:t>приема документов вузом</a:t>
            </a:r>
          </a:p>
        </p:txBody>
      </p:sp>
      <p:sp>
        <p:nvSpPr>
          <p:cNvPr id="59" name="Прямоугольник 51"/>
          <p:cNvSpPr/>
          <p:nvPr/>
        </p:nvSpPr>
        <p:spPr bwMode="auto">
          <a:xfrm>
            <a:off x="3480749" y="5153890"/>
            <a:ext cx="1735616" cy="6555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b">
            <a:spAutoFit/>
          </a:bodyPr>
          <a:lstStyle/>
          <a:p>
            <a:pPr algn="ctr" defTabSz="488950">
              <a:lnSpc>
                <a:spcPct val="90000"/>
              </a:lnSpc>
              <a:defRPr/>
            </a:pPr>
            <a:r>
              <a:rPr lang="ru-RU" sz="1400" dirty="0" smtClean="0">
                <a:solidFill>
                  <a:schemeClr val="bg1"/>
                </a:solidFill>
                <a:latin typeface="Montserrat ExtraBold" pitchFamily="2" charset="-52"/>
                <a:ea typeface="Open Sans Condensed SemiBold"/>
                <a:cs typeface="Open Sans Condensed SemiBold"/>
              </a:rPr>
              <a:t>20 июня</a:t>
            </a:r>
          </a:p>
          <a:p>
            <a:pPr algn="ctr" defTabSz="514363">
              <a:defRPr/>
            </a:pPr>
            <a:r>
              <a:rPr lang="ru-RU" sz="1000" dirty="0" smtClean="0">
                <a:solidFill>
                  <a:schemeClr val="bg1"/>
                </a:solidFill>
                <a:latin typeface="Montserrat Medium" pitchFamily="2" charset="-52"/>
                <a:ea typeface="Open Sans Condensed Medium"/>
                <a:cs typeface="Open Sans Condensed Medium"/>
              </a:rPr>
              <a:t>Начало </a:t>
            </a:r>
            <a:r>
              <a:rPr lang="ru-RU" sz="1000" dirty="0">
                <a:solidFill>
                  <a:schemeClr val="bg1"/>
                </a:solidFill>
                <a:latin typeface="Montserrat Medium" pitchFamily="2" charset="-52"/>
                <a:ea typeface="Open Sans Condensed Medium"/>
                <a:cs typeface="Open Sans Condensed Medium"/>
              </a:rPr>
              <a:t>приема документов через </a:t>
            </a:r>
            <a:r>
              <a:rPr lang="ru-RU" sz="1000" dirty="0" err="1">
                <a:solidFill>
                  <a:schemeClr val="bg1"/>
                </a:solidFill>
                <a:latin typeface="Montserrat Medium" pitchFamily="2" charset="-52"/>
                <a:ea typeface="Open Sans Condensed Medium"/>
                <a:cs typeface="Open Sans Condensed Medium"/>
              </a:rPr>
              <a:t>Госуслуги</a:t>
            </a:r>
            <a:endParaRPr lang="ru-RU" sz="1000" dirty="0">
              <a:solidFill>
                <a:schemeClr val="bg1"/>
              </a:solidFill>
              <a:latin typeface="Montserrat Medium" pitchFamily="2" charset="-52"/>
              <a:ea typeface="Open Sans Condensed Medium"/>
              <a:cs typeface="Open Sans Condensed Medium"/>
            </a:endParaRPr>
          </a:p>
        </p:txBody>
      </p:sp>
      <p:sp>
        <p:nvSpPr>
          <p:cNvPr id="60" name="Прямоугольник 51"/>
          <p:cNvSpPr/>
          <p:nvPr/>
        </p:nvSpPr>
        <p:spPr bwMode="auto">
          <a:xfrm>
            <a:off x="5306659" y="5153890"/>
            <a:ext cx="1735616" cy="5016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b">
            <a:spAutoFit/>
          </a:bodyPr>
          <a:lstStyle/>
          <a:p>
            <a:pPr algn="ctr" defTabSz="48895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chemeClr val="bg1"/>
                </a:solidFill>
                <a:latin typeface="Montserrat ExtraBold" pitchFamily="2" charset="-52"/>
                <a:ea typeface="Open Sans Condensed SemiBold"/>
                <a:cs typeface="Open Sans Condensed SemiBold"/>
              </a:rPr>
              <a:t>25 июля</a:t>
            </a:r>
          </a:p>
          <a:p>
            <a:pPr algn="ctr" defTabSz="514363">
              <a:spcBef>
                <a:spcPts val="0"/>
              </a:spcBef>
              <a:defRPr/>
            </a:pPr>
            <a:r>
              <a:rPr lang="ru-RU" sz="1000" dirty="0" smtClean="0">
                <a:solidFill>
                  <a:schemeClr val="bg1"/>
                </a:solidFill>
                <a:latin typeface="Montserrat Medium" pitchFamily="2" charset="-52"/>
                <a:ea typeface="Open Sans Condensed Medium"/>
                <a:cs typeface="Open Sans Condensed Medium"/>
              </a:rPr>
              <a:t>Окончание </a:t>
            </a:r>
            <a:r>
              <a:rPr lang="ru-RU" sz="1000" dirty="0">
                <a:solidFill>
                  <a:schemeClr val="bg1"/>
                </a:solidFill>
                <a:latin typeface="Montserrat Medium" pitchFamily="2" charset="-52"/>
                <a:ea typeface="Open Sans Condensed Medium"/>
                <a:cs typeface="Open Sans Condensed Medium"/>
              </a:rPr>
              <a:t>приема документов</a:t>
            </a:r>
          </a:p>
        </p:txBody>
      </p:sp>
      <p:sp>
        <p:nvSpPr>
          <p:cNvPr id="61" name="Прямоугольник 51"/>
          <p:cNvSpPr/>
          <p:nvPr/>
        </p:nvSpPr>
        <p:spPr bwMode="auto">
          <a:xfrm>
            <a:off x="7132569" y="5153890"/>
            <a:ext cx="1735616" cy="5016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b">
            <a:spAutoFit/>
          </a:bodyPr>
          <a:lstStyle/>
          <a:p>
            <a:pPr algn="ctr" defTabSz="488950">
              <a:lnSpc>
                <a:spcPct val="90000"/>
              </a:lnSpc>
              <a:defRPr/>
            </a:pPr>
            <a:r>
              <a:rPr lang="ru-RU" sz="1400" dirty="0" smtClean="0">
                <a:solidFill>
                  <a:schemeClr val="bg1"/>
                </a:solidFill>
                <a:latin typeface="Montserrat ExtraBold" pitchFamily="2" charset="-52"/>
                <a:ea typeface="Open Sans Condensed SemiBold"/>
                <a:cs typeface="Open Sans Condensed SemiBold"/>
              </a:rPr>
              <a:t>3, 5 августа</a:t>
            </a:r>
          </a:p>
          <a:p>
            <a:pPr algn="ctr" defTabSz="514363">
              <a:defRPr/>
            </a:pPr>
            <a:r>
              <a:rPr lang="ru-RU" sz="1000" dirty="0" smtClean="0">
                <a:solidFill>
                  <a:schemeClr val="bg1"/>
                </a:solidFill>
                <a:latin typeface="Montserrat Medium" pitchFamily="2" charset="-52"/>
                <a:ea typeface="Open Sans Condensed Medium"/>
                <a:cs typeface="Open Sans Condensed Medium"/>
              </a:rPr>
              <a:t>Публикация </a:t>
            </a:r>
            <a:r>
              <a:rPr lang="ru-RU" sz="1000" dirty="0">
                <a:solidFill>
                  <a:schemeClr val="bg1"/>
                </a:solidFill>
                <a:latin typeface="Montserrat Medium" pitchFamily="2" charset="-52"/>
                <a:ea typeface="Open Sans Condensed Medium"/>
                <a:cs typeface="Open Sans Condensed Medium"/>
              </a:rPr>
              <a:t>приказов </a:t>
            </a:r>
            <a:endParaRPr sz="1000" dirty="0">
              <a:solidFill>
                <a:schemeClr val="bg1"/>
              </a:solidFill>
              <a:latin typeface="Montserrat Medium" pitchFamily="2" charset="-52"/>
              <a:ea typeface="Open Sans Condensed Medium"/>
              <a:cs typeface="Open Sans Condensed Medium"/>
            </a:endParaRPr>
          </a:p>
          <a:p>
            <a:pPr algn="ctr" defTabSz="514363">
              <a:defRPr/>
            </a:pPr>
            <a:r>
              <a:rPr lang="ru-RU" sz="1000" dirty="0">
                <a:solidFill>
                  <a:schemeClr val="bg1"/>
                </a:solidFill>
                <a:latin typeface="Montserrat Medium" pitchFamily="2" charset="-52"/>
                <a:ea typeface="Open Sans Condensed Medium"/>
                <a:cs typeface="Open Sans Condensed Medium"/>
              </a:rPr>
              <a:t>о зачислении</a:t>
            </a:r>
          </a:p>
        </p:txBody>
      </p:sp>
      <p:sp>
        <p:nvSpPr>
          <p:cNvPr id="62" name="Прямоугольник 51"/>
          <p:cNvSpPr/>
          <p:nvPr/>
        </p:nvSpPr>
        <p:spPr bwMode="auto">
          <a:xfrm>
            <a:off x="8983615" y="5153890"/>
            <a:ext cx="1735616" cy="5016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b">
            <a:spAutoFit/>
          </a:bodyPr>
          <a:lstStyle/>
          <a:p>
            <a:pPr algn="ctr" defTabSz="48895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chemeClr val="bg1"/>
                </a:solidFill>
                <a:latin typeface="Montserrat ExtraBold" pitchFamily="2" charset="-52"/>
                <a:ea typeface="Open Sans Condensed SemiBold"/>
                <a:cs typeface="Open Sans Condensed SemiBold"/>
              </a:rPr>
              <a:t>8 августа</a:t>
            </a:r>
          </a:p>
          <a:p>
            <a:pPr algn="ctr" defTabSz="514363">
              <a:spcBef>
                <a:spcPts val="0"/>
              </a:spcBef>
              <a:defRPr/>
            </a:pPr>
            <a:r>
              <a:rPr lang="ru-RU" sz="1000" dirty="0" smtClean="0">
                <a:solidFill>
                  <a:schemeClr val="bg1"/>
                </a:solidFill>
                <a:latin typeface="Montserrat Medium" pitchFamily="2" charset="-52"/>
                <a:ea typeface="Open Sans Condensed Medium"/>
                <a:cs typeface="Open Sans Condensed Medium"/>
              </a:rPr>
              <a:t>Публикация </a:t>
            </a:r>
            <a:r>
              <a:rPr lang="ru-RU" sz="1000" dirty="0">
                <a:solidFill>
                  <a:schemeClr val="bg1"/>
                </a:solidFill>
                <a:latin typeface="Montserrat Medium" pitchFamily="2" charset="-52"/>
                <a:ea typeface="Open Sans Condensed Medium"/>
                <a:cs typeface="Open Sans Condensed Medium"/>
              </a:rPr>
              <a:t>приказов </a:t>
            </a:r>
            <a:endParaRPr sz="1000" dirty="0">
              <a:solidFill>
                <a:schemeClr val="bg1"/>
              </a:solidFill>
              <a:latin typeface="Montserrat Medium" pitchFamily="2" charset="-52"/>
              <a:ea typeface="Open Sans Condensed Medium"/>
              <a:cs typeface="Open Sans Condensed Medium"/>
            </a:endParaRPr>
          </a:p>
          <a:p>
            <a:pPr algn="ctr" defTabSz="514363">
              <a:spcBef>
                <a:spcPts val="0"/>
              </a:spcBef>
              <a:defRPr/>
            </a:pPr>
            <a:r>
              <a:rPr lang="ru-RU" sz="1000" dirty="0">
                <a:solidFill>
                  <a:schemeClr val="bg1"/>
                </a:solidFill>
                <a:latin typeface="Montserrat Medium" pitchFamily="2" charset="-52"/>
                <a:ea typeface="Open Sans Condensed Medium"/>
                <a:cs typeface="Open Sans Condensed Medium"/>
              </a:rPr>
              <a:t>о зачислении</a:t>
            </a:r>
          </a:p>
        </p:txBody>
      </p:sp>
      <p:pic>
        <p:nvPicPr>
          <p:cNvPr id="63" name="Рисунок 6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701" y="4052467"/>
            <a:ext cx="351674" cy="468000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330" y="4052467"/>
            <a:ext cx="468000" cy="468000"/>
          </a:xfrm>
          <a:prstGeom prst="rect">
            <a:avLst/>
          </a:prstGeom>
        </p:spPr>
      </p:pic>
      <p:pic>
        <p:nvPicPr>
          <p:cNvPr id="65" name="Рисунок 6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365" y="3946268"/>
            <a:ext cx="680399" cy="680399"/>
          </a:xfrm>
          <a:prstGeom prst="rect">
            <a:avLst/>
          </a:prstGeom>
        </p:spPr>
      </p:pic>
      <p:pic>
        <p:nvPicPr>
          <p:cNvPr id="66" name="Рисунок 6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340" y="4052467"/>
            <a:ext cx="493506" cy="468000"/>
          </a:xfrm>
          <a:prstGeom prst="rect">
            <a:avLst/>
          </a:prstGeom>
        </p:spPr>
      </p:pic>
      <p:pic>
        <p:nvPicPr>
          <p:cNvPr id="67" name="Рисунок 6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0401" y="4052467"/>
            <a:ext cx="492382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627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1215003" y="6200545"/>
            <a:ext cx="360000" cy="252000"/>
          </a:xfrm>
          <a:prstGeom prst="rect">
            <a:avLst/>
          </a:prstGeom>
          <a:solidFill>
            <a:srgbClr val="0064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9047" y="576100"/>
            <a:ext cx="7721047" cy="332399"/>
          </a:xfrm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ru-RU" sz="2400" dirty="0" smtClean="0">
                <a:solidFill>
                  <a:schemeClr val="bg1"/>
                </a:solidFill>
                <a:latin typeface="Montserrat ExtraBold" pitchFamily="2" charset="-52"/>
              </a:rPr>
              <a:t>ПРИМЕР СЛАЙДА С ГРАДИЕНТОМ</a:t>
            </a:r>
            <a:endParaRPr lang="ru-RU" sz="2400" dirty="0">
              <a:solidFill>
                <a:schemeClr val="bg1"/>
              </a:solidFill>
              <a:latin typeface="Montserrat ExtraBold" pitchFamily="2" charset="-52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9046" y="6223517"/>
            <a:ext cx="3821449" cy="179972"/>
          </a:xfrm>
        </p:spPr>
        <p:txBody>
          <a:bodyPr lIns="0" tIns="0" rIns="0" bIns="0">
            <a:noAutofit/>
          </a:bodyPr>
          <a:lstStyle/>
          <a:p>
            <a:pPr algn="l"/>
            <a:r>
              <a:rPr lang="ru-RU" sz="1000" dirty="0" smtClean="0">
                <a:solidFill>
                  <a:schemeClr val="bg1"/>
                </a:solidFill>
                <a:latin typeface="Montserrat Medium" pitchFamily="2" charset="-52"/>
              </a:rPr>
              <a:t>Название презентации в одну строку</a:t>
            </a:r>
            <a:endParaRPr lang="ru-RU" sz="1000" dirty="0">
              <a:solidFill>
                <a:schemeClr val="bg1"/>
              </a:solidFill>
              <a:latin typeface="Montserrat Medium" pitchFamily="2" charset="-52"/>
            </a:endParaRPr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>
          <a:xfrm>
            <a:off x="11136625" y="6249601"/>
            <a:ext cx="362271" cy="153888"/>
          </a:xfrm>
        </p:spPr>
        <p:txBody>
          <a:bodyPr wrap="square" lIns="0" tIns="0" rIns="0" bIns="0" anchor="t">
            <a:spAutoFit/>
          </a:bodyPr>
          <a:lstStyle/>
          <a:p>
            <a:fld id="{A9FAC578-A75C-41F3-9829-00AE8EC2AFD1}" type="slidenum">
              <a:rPr lang="ru-RU" sz="1000" smtClean="0">
                <a:solidFill>
                  <a:schemeClr val="bg1"/>
                </a:solidFill>
                <a:latin typeface="Montserrat Medium" pitchFamily="2" charset="-52"/>
              </a:rPr>
              <a:t>11</a:t>
            </a:fld>
            <a:endParaRPr lang="ru-RU" sz="1000" dirty="0">
              <a:solidFill>
                <a:schemeClr val="bg1"/>
              </a:solidFill>
              <a:latin typeface="Montserrat Medium" pitchFamily="2" charset="-52"/>
            </a:endParaRPr>
          </a:p>
        </p:txBody>
      </p:sp>
      <p:sp>
        <p:nvSpPr>
          <p:cNvPr id="44" name="Подзаголовок 2"/>
          <p:cNvSpPr txBox="1">
            <a:spLocks/>
          </p:cNvSpPr>
          <p:nvPr/>
        </p:nvSpPr>
        <p:spPr>
          <a:xfrm>
            <a:off x="9797355" y="5391547"/>
            <a:ext cx="1840360" cy="2876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900" dirty="0" smtClean="0">
                <a:solidFill>
                  <a:schemeClr val="bg1"/>
                </a:solidFill>
                <a:latin typeface="Montserrat Medium" pitchFamily="2" charset="-52"/>
                <a:ea typeface="Open Sans" pitchFamily="2" charset="0"/>
                <a:cs typeface="Open Sans" pitchFamily="2" charset="0"/>
              </a:rPr>
              <a:t>Используйте фирменные градиенты МАУ</a:t>
            </a:r>
            <a:endParaRPr lang="ru-RU" sz="900" dirty="0">
              <a:solidFill>
                <a:schemeClr val="bg1"/>
              </a:solidFill>
              <a:latin typeface="Montserrat Medium" pitchFamily="2" charset="-52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4499" y="3676650"/>
            <a:ext cx="1656000" cy="1656000"/>
          </a:xfrm>
          <a:prstGeom prst="rect">
            <a:avLst/>
          </a:prstGeom>
        </p:spPr>
      </p:pic>
      <p:sp>
        <p:nvSpPr>
          <p:cNvPr id="76" name="Title 1">
            <a:extLst>
              <a:ext uri="{FF2B5EF4-FFF2-40B4-BE49-F238E27FC236}">
                <a16:creationId xmlns:a16="http://schemas.microsoft.com/office/drawing/2014/main" id="{42401ECC-9BAF-46F3-9818-E793C3D2ED56}"/>
              </a:ext>
            </a:extLst>
          </p:cNvPr>
          <p:cNvSpPr txBox="1">
            <a:spLocks/>
          </p:cNvSpPr>
          <p:nvPr/>
        </p:nvSpPr>
        <p:spPr>
          <a:xfrm>
            <a:off x="809047" y="3214013"/>
            <a:ext cx="7102920" cy="86177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800" dirty="0" smtClean="0">
                <a:solidFill>
                  <a:schemeClr val="bg1"/>
                </a:solidFill>
                <a:latin typeface="Montserrat ExtraBold" pitchFamily="2" charset="-52"/>
              </a:rPr>
              <a:t>План приема и бюджетные места на </a:t>
            </a:r>
            <a:r>
              <a:rPr lang="ru-RU" sz="2800" dirty="0" err="1" smtClean="0">
                <a:solidFill>
                  <a:schemeClr val="bg1"/>
                </a:solidFill>
                <a:latin typeface="Montserrat ExtraBold" pitchFamily="2" charset="-52"/>
              </a:rPr>
              <a:t>бакалавриат</a:t>
            </a:r>
            <a:r>
              <a:rPr lang="ru-RU" sz="2800" dirty="0" smtClean="0">
                <a:solidFill>
                  <a:schemeClr val="bg1"/>
                </a:solidFill>
                <a:latin typeface="Montserrat ExtraBold" pitchFamily="2" charset="-52"/>
              </a:rPr>
              <a:t> и </a:t>
            </a:r>
            <a:r>
              <a:rPr lang="ru-RU" sz="2800" dirty="0" err="1" smtClean="0">
                <a:solidFill>
                  <a:schemeClr val="bg1"/>
                </a:solidFill>
                <a:latin typeface="Montserrat ExtraBold" pitchFamily="2" charset="-52"/>
              </a:rPr>
              <a:t>специалитет</a:t>
            </a:r>
            <a:endParaRPr lang="ru-RU" sz="2800" dirty="0">
              <a:solidFill>
                <a:schemeClr val="bg1"/>
              </a:solidFill>
              <a:latin typeface="Montserrat ExtraBold" pitchFamily="2" charset="-52"/>
            </a:endParaRPr>
          </a:p>
        </p:txBody>
      </p:sp>
      <p:pic>
        <p:nvPicPr>
          <p:cNvPr id="79" name="Рисунок 7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4" t="19557" r="7393" b="22354"/>
          <a:stretch/>
        </p:blipFill>
        <p:spPr>
          <a:xfrm>
            <a:off x="9237749" y="514650"/>
            <a:ext cx="2352674" cy="508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8265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1215003" y="6200545"/>
            <a:ext cx="360000" cy="252000"/>
          </a:xfrm>
          <a:prstGeom prst="rect">
            <a:avLst/>
          </a:prstGeom>
          <a:solidFill>
            <a:srgbClr val="0064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4" t="19557" r="7393" b="22354"/>
          <a:stretch/>
        </p:blipFill>
        <p:spPr>
          <a:xfrm>
            <a:off x="9302960" y="576100"/>
            <a:ext cx="2274313" cy="491519"/>
          </a:xfrm>
          <a:prstGeom prst="rect">
            <a:avLst/>
          </a:prstGeom>
        </p:spPr>
      </p:pic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>
          <a:xfrm>
            <a:off x="11136625" y="6249601"/>
            <a:ext cx="362271" cy="153888"/>
          </a:xfrm>
        </p:spPr>
        <p:txBody>
          <a:bodyPr wrap="square" lIns="0" tIns="0" rIns="0" bIns="0" anchor="t">
            <a:spAutoFit/>
          </a:bodyPr>
          <a:lstStyle/>
          <a:p>
            <a:fld id="{A9FAC578-A75C-41F3-9829-00AE8EC2AFD1}" type="slidenum">
              <a:rPr lang="ru-RU" sz="1000" smtClean="0">
                <a:solidFill>
                  <a:schemeClr val="bg1"/>
                </a:solidFill>
                <a:latin typeface="Montserrat Medium" pitchFamily="2" charset="-52"/>
              </a:rPr>
              <a:t>12</a:t>
            </a:fld>
            <a:endParaRPr lang="ru-RU" sz="1000" dirty="0">
              <a:solidFill>
                <a:schemeClr val="bg1"/>
              </a:solidFill>
              <a:latin typeface="Montserrat Medium" pitchFamily="2" charset="-52"/>
            </a:endParaRPr>
          </a:p>
        </p:txBody>
      </p:sp>
      <p:sp>
        <p:nvSpPr>
          <p:cNvPr id="1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9046" y="6223517"/>
            <a:ext cx="3821449" cy="179972"/>
          </a:xfrm>
        </p:spPr>
        <p:txBody>
          <a:bodyPr lIns="0" tIns="0" rIns="0" bIns="0">
            <a:noAutofit/>
          </a:bodyPr>
          <a:lstStyle/>
          <a:p>
            <a:pPr algn="l"/>
            <a:r>
              <a:rPr lang="ru-RU" sz="1000" dirty="0" smtClean="0">
                <a:solidFill>
                  <a:srgbClr val="0064BE"/>
                </a:solidFill>
                <a:latin typeface="Montserrat Medium" pitchFamily="2" charset="-52"/>
              </a:rPr>
              <a:t>Название презентации в одну строку</a:t>
            </a:r>
            <a:endParaRPr lang="ru-RU" sz="1000" dirty="0">
              <a:solidFill>
                <a:srgbClr val="0064BE"/>
              </a:solidFill>
              <a:latin typeface="Montserrat Medium" pitchFamily="2" charset="-52"/>
            </a:endParaRPr>
          </a:p>
        </p:txBody>
      </p:sp>
      <p:sp>
        <p:nvSpPr>
          <p:cNvPr id="14" name="Заголовок 1"/>
          <p:cNvSpPr>
            <a:spLocks noGrp="1"/>
          </p:cNvSpPr>
          <p:nvPr>
            <p:ph type="ctrTitle"/>
          </p:nvPr>
        </p:nvSpPr>
        <p:spPr>
          <a:xfrm>
            <a:off x="809048" y="576100"/>
            <a:ext cx="7721048" cy="664797"/>
          </a:xfrm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ru-RU" sz="2400" dirty="0" smtClean="0">
                <a:solidFill>
                  <a:srgbClr val="0064BE"/>
                </a:solidFill>
                <a:latin typeface="Montserrat ExtraBold" pitchFamily="2" charset="-52"/>
              </a:rPr>
              <a:t>ПРИМЕР ОФОРМЛЕНИЯ СЛАЙДА </a:t>
            </a:r>
            <a:br>
              <a:rPr lang="ru-RU" sz="2400" dirty="0" smtClean="0">
                <a:solidFill>
                  <a:srgbClr val="0064BE"/>
                </a:solidFill>
                <a:latin typeface="Montserrat ExtraBold" pitchFamily="2" charset="-52"/>
              </a:rPr>
            </a:br>
            <a:r>
              <a:rPr lang="ru-RU" sz="2400" dirty="0" smtClean="0">
                <a:solidFill>
                  <a:srgbClr val="0064BE"/>
                </a:solidFill>
                <a:latin typeface="Montserrat ExtraBold" pitchFamily="2" charset="-52"/>
              </a:rPr>
              <a:t>С ТАБЛИЦЕЙ</a:t>
            </a:r>
            <a:endParaRPr lang="ru-RU" sz="2400" dirty="0">
              <a:solidFill>
                <a:srgbClr val="0064BE"/>
              </a:solidFill>
              <a:latin typeface="Montserrat ExtraBold" pitchFamily="2" charset="-52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3245782"/>
              </p:ext>
            </p:extLst>
          </p:nvPr>
        </p:nvGraphicFramePr>
        <p:xfrm>
          <a:off x="809045" y="1610971"/>
          <a:ext cx="10765960" cy="40952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5348">
                  <a:extLst>
                    <a:ext uri="{9D8B030D-6E8A-4147-A177-3AD203B41FA5}">
                      <a16:colId xmlns:a16="http://schemas.microsoft.com/office/drawing/2014/main" val="2935329716"/>
                    </a:ext>
                  </a:extLst>
                </a:gridCol>
                <a:gridCol w="1195102">
                  <a:extLst>
                    <a:ext uri="{9D8B030D-6E8A-4147-A177-3AD203B41FA5}">
                      <a16:colId xmlns:a16="http://schemas.microsoft.com/office/drawing/2014/main" val="3841175847"/>
                    </a:ext>
                  </a:extLst>
                </a:gridCol>
                <a:gridCol w="1195102">
                  <a:extLst>
                    <a:ext uri="{9D8B030D-6E8A-4147-A177-3AD203B41FA5}">
                      <a16:colId xmlns:a16="http://schemas.microsoft.com/office/drawing/2014/main" val="1541245602"/>
                    </a:ext>
                  </a:extLst>
                </a:gridCol>
                <a:gridCol w="1195102">
                  <a:extLst>
                    <a:ext uri="{9D8B030D-6E8A-4147-A177-3AD203B41FA5}">
                      <a16:colId xmlns:a16="http://schemas.microsoft.com/office/drawing/2014/main" val="1622694231"/>
                    </a:ext>
                  </a:extLst>
                </a:gridCol>
                <a:gridCol w="1195102">
                  <a:extLst>
                    <a:ext uri="{9D8B030D-6E8A-4147-A177-3AD203B41FA5}">
                      <a16:colId xmlns:a16="http://schemas.microsoft.com/office/drawing/2014/main" val="3187052312"/>
                    </a:ext>
                  </a:extLst>
                </a:gridCol>
                <a:gridCol w="1195102">
                  <a:extLst>
                    <a:ext uri="{9D8B030D-6E8A-4147-A177-3AD203B41FA5}">
                      <a16:colId xmlns:a16="http://schemas.microsoft.com/office/drawing/2014/main" val="1368879624"/>
                    </a:ext>
                  </a:extLst>
                </a:gridCol>
                <a:gridCol w="1195102">
                  <a:extLst>
                    <a:ext uri="{9D8B030D-6E8A-4147-A177-3AD203B41FA5}">
                      <a16:colId xmlns:a16="http://schemas.microsoft.com/office/drawing/2014/main" val="675904275"/>
                    </a:ext>
                  </a:extLst>
                </a:gridCol>
              </a:tblGrid>
              <a:tr h="368185">
                <a:tc>
                  <a:txBody>
                    <a:bodyPr/>
                    <a:lstStyle/>
                    <a:p>
                      <a:r>
                        <a:rPr lang="ru-RU" sz="1200" b="0" kern="1200" dirty="0">
                          <a:solidFill>
                            <a:srgbClr val="222222"/>
                          </a:solidFill>
                          <a:latin typeface="Montserrat ExtraBold" panose="00000900000000000000" pitchFamily="2" charset="-52"/>
                          <a:ea typeface="Verdana" panose="020B0604030504040204" pitchFamily="34" charset="0"/>
                          <a:cs typeface="+mj-cs"/>
                        </a:rPr>
                        <a:t>Номер</a:t>
                      </a:r>
                    </a:p>
                  </a:txBody>
                  <a:tcPr anchor="ctr">
                    <a:lnB w="19050" cap="flat" cmpd="sng" algn="ctr">
                      <a:solidFill>
                        <a:srgbClr val="041A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rgbClr val="222222"/>
                          </a:solidFill>
                          <a:latin typeface="Montserrat ExtraBold" panose="00000900000000000000" pitchFamily="2" charset="-52"/>
                          <a:ea typeface="Verdana" panose="020B0604030504040204" pitchFamily="34" charset="0"/>
                          <a:cs typeface="+mj-cs"/>
                        </a:rPr>
                        <a:t>Дата</a:t>
                      </a:r>
                    </a:p>
                  </a:txBody>
                  <a:tcPr anchor="ctr">
                    <a:lnB w="19050" cap="flat" cmpd="sng" algn="ctr">
                      <a:solidFill>
                        <a:srgbClr val="041A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rgbClr val="222222"/>
                          </a:solidFill>
                          <a:latin typeface="Montserrat ExtraBold" panose="00000900000000000000" pitchFamily="2" charset="-52"/>
                          <a:ea typeface="Verdana" panose="020B0604030504040204" pitchFamily="34" charset="0"/>
                          <a:cs typeface="+mj-cs"/>
                        </a:rPr>
                        <a:t>Время</a:t>
                      </a:r>
                    </a:p>
                  </a:txBody>
                  <a:tcPr anchor="ctr">
                    <a:lnB w="19050" cap="flat" cmpd="sng" algn="ctr">
                      <a:solidFill>
                        <a:srgbClr val="041A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rgbClr val="222222"/>
                          </a:solidFill>
                          <a:latin typeface="Montserrat ExtraBold" panose="00000900000000000000" pitchFamily="2" charset="-52"/>
                          <a:ea typeface="Verdana" panose="020B0604030504040204" pitchFamily="34" charset="0"/>
                          <a:cs typeface="+mj-cs"/>
                        </a:rPr>
                        <a:t>Стоимость</a:t>
                      </a:r>
                    </a:p>
                  </a:txBody>
                  <a:tcPr anchor="ctr">
                    <a:lnB w="19050" cap="flat" cmpd="sng" algn="ctr">
                      <a:solidFill>
                        <a:srgbClr val="041A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rgbClr val="222222"/>
                          </a:solidFill>
                          <a:latin typeface="Montserrat ExtraBold" panose="00000900000000000000" pitchFamily="2" charset="-52"/>
                          <a:ea typeface="Verdana" panose="020B0604030504040204" pitchFamily="34" charset="0"/>
                          <a:cs typeface="+mj-cs"/>
                        </a:rPr>
                        <a:t>Город</a:t>
                      </a:r>
                    </a:p>
                  </a:txBody>
                  <a:tcPr anchor="ctr">
                    <a:lnB w="19050" cap="flat" cmpd="sng" algn="ctr">
                      <a:solidFill>
                        <a:srgbClr val="041A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rgbClr val="222222"/>
                          </a:solidFill>
                          <a:latin typeface="Montserrat ExtraBold" panose="00000900000000000000" pitchFamily="2" charset="-52"/>
                          <a:ea typeface="Verdana" panose="020B0604030504040204" pitchFamily="34" charset="0"/>
                          <a:cs typeface="+mj-cs"/>
                        </a:rPr>
                        <a:t>Вылет</a:t>
                      </a:r>
                    </a:p>
                  </a:txBody>
                  <a:tcPr anchor="ctr">
                    <a:lnB w="19050" cap="flat" cmpd="sng" algn="ctr">
                      <a:solidFill>
                        <a:srgbClr val="041A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rgbClr val="222222"/>
                          </a:solidFill>
                          <a:latin typeface="Montserrat ExtraBold" panose="00000900000000000000" pitchFamily="2" charset="-52"/>
                          <a:ea typeface="Verdana" panose="020B0604030504040204" pitchFamily="34" charset="0"/>
                          <a:cs typeface="+mj-cs"/>
                        </a:rPr>
                        <a:t>Прилет</a:t>
                      </a:r>
                    </a:p>
                  </a:txBody>
                  <a:tcPr anchor="ctr">
                    <a:lnB w="19050" cap="flat" cmpd="sng" algn="ctr">
                      <a:solidFill>
                        <a:srgbClr val="041A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9625096"/>
                  </a:ext>
                </a:extLst>
              </a:tr>
              <a:tr h="621182"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j-cs"/>
                        </a:rPr>
                        <a:t>Разработка инвестиционной стратегии </a:t>
                      </a:r>
                      <a:b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j-cs"/>
                        </a:rPr>
                      </a:br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j-cs"/>
                        </a:rPr>
                        <a:t>и правовое регулирование</a:t>
                      </a:r>
                    </a:p>
                  </a:txBody>
                  <a:tcPr anchor="ctr">
                    <a:lnT w="19050" cap="flat" cmpd="sng" algn="ctr">
                      <a:solidFill>
                        <a:srgbClr val="041A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j-cs"/>
                        </a:rPr>
                        <a:t>563</a:t>
                      </a:r>
                    </a:p>
                  </a:txBody>
                  <a:tcPr anchor="ctr">
                    <a:lnT w="19050" cap="flat" cmpd="sng" algn="ctr">
                      <a:solidFill>
                        <a:srgbClr val="041A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j-cs"/>
                        </a:rPr>
                        <a:t>563</a:t>
                      </a:r>
                    </a:p>
                  </a:txBody>
                  <a:tcPr anchor="ctr">
                    <a:lnT w="19050" cap="flat" cmpd="sng" algn="ctr">
                      <a:solidFill>
                        <a:srgbClr val="041A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j-cs"/>
                        </a:rPr>
                        <a:t>563</a:t>
                      </a:r>
                    </a:p>
                  </a:txBody>
                  <a:tcPr anchor="ctr">
                    <a:lnT w="19050" cap="flat" cmpd="sng" algn="ctr">
                      <a:solidFill>
                        <a:srgbClr val="041A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j-cs"/>
                        </a:rPr>
                        <a:t>563</a:t>
                      </a:r>
                    </a:p>
                  </a:txBody>
                  <a:tcPr anchor="ctr">
                    <a:lnT w="19050" cap="flat" cmpd="sng" algn="ctr">
                      <a:solidFill>
                        <a:srgbClr val="041A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j-cs"/>
                        </a:rPr>
                        <a:t>563</a:t>
                      </a:r>
                    </a:p>
                  </a:txBody>
                  <a:tcPr anchor="ctr">
                    <a:lnT w="19050" cap="flat" cmpd="sng" algn="ctr">
                      <a:solidFill>
                        <a:srgbClr val="041A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j-cs"/>
                        </a:rPr>
                        <a:t>563</a:t>
                      </a:r>
                    </a:p>
                  </a:txBody>
                  <a:tcPr anchor="ctr">
                    <a:lnT w="19050" cap="flat" cmpd="sng" algn="ctr">
                      <a:solidFill>
                        <a:srgbClr val="041A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0923925"/>
                  </a:ext>
                </a:extLst>
              </a:tr>
              <a:tr h="621182"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j-cs"/>
                        </a:rPr>
                        <a:t>Инвестиционная стратегия</a:t>
                      </a: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n-cs"/>
                        </a:rPr>
                        <a:t>563</a:t>
                      </a:r>
                      <a:endParaRPr lang="ru-RU" sz="1200" dirty="0">
                        <a:solidFill>
                          <a:srgbClr val="222222"/>
                        </a:solidFill>
                        <a:latin typeface="Montserrat Medium" pitchFamily="2" charset="-52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n-cs"/>
                        </a:rPr>
                        <a:t>563</a:t>
                      </a:r>
                      <a:endParaRPr lang="ru-RU" sz="1200" dirty="0">
                        <a:solidFill>
                          <a:srgbClr val="222222"/>
                        </a:solidFill>
                        <a:latin typeface="Montserrat Medium" pitchFamily="2" charset="-52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n-cs"/>
                        </a:rPr>
                        <a:t>563</a:t>
                      </a:r>
                      <a:endParaRPr lang="ru-RU" sz="1200" dirty="0">
                        <a:solidFill>
                          <a:srgbClr val="222222"/>
                        </a:solidFill>
                        <a:latin typeface="Montserrat Medium" pitchFamily="2" charset="-52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n-cs"/>
                        </a:rPr>
                        <a:t>563</a:t>
                      </a:r>
                      <a:endParaRPr lang="ru-RU" sz="1200" dirty="0">
                        <a:solidFill>
                          <a:srgbClr val="222222"/>
                        </a:solidFill>
                        <a:latin typeface="Montserrat Medium" pitchFamily="2" charset="-52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n-cs"/>
                        </a:rPr>
                        <a:t>563</a:t>
                      </a:r>
                      <a:endParaRPr lang="ru-RU" sz="1200" dirty="0">
                        <a:solidFill>
                          <a:srgbClr val="222222"/>
                        </a:solidFill>
                        <a:latin typeface="Montserrat Medium" pitchFamily="2" charset="-52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n-cs"/>
                        </a:rPr>
                        <a:t>563</a:t>
                      </a:r>
                      <a:endParaRPr lang="ru-RU" sz="1200" dirty="0">
                        <a:solidFill>
                          <a:srgbClr val="222222"/>
                        </a:solidFill>
                        <a:latin typeface="Montserrat Medium" pitchFamily="2" charset="-52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3515368"/>
                  </a:ext>
                </a:extLst>
              </a:tr>
              <a:tr h="621182"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j-cs"/>
                        </a:rPr>
                        <a:t>Правовое регулирование </a:t>
                      </a: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n-cs"/>
                        </a:rPr>
                        <a:t>563</a:t>
                      </a:r>
                      <a:endParaRPr lang="ru-RU" sz="1200" dirty="0">
                        <a:solidFill>
                          <a:srgbClr val="222222"/>
                        </a:solidFill>
                        <a:latin typeface="Montserrat Medium" pitchFamily="2" charset="-52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n-cs"/>
                        </a:rPr>
                        <a:t>563</a:t>
                      </a:r>
                      <a:endParaRPr lang="ru-RU" sz="1200" dirty="0">
                        <a:solidFill>
                          <a:srgbClr val="222222"/>
                        </a:solidFill>
                        <a:latin typeface="Montserrat Medium" pitchFamily="2" charset="-52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n-cs"/>
                        </a:rPr>
                        <a:t>563</a:t>
                      </a:r>
                      <a:endParaRPr lang="ru-RU" sz="1200" dirty="0">
                        <a:solidFill>
                          <a:srgbClr val="222222"/>
                        </a:solidFill>
                        <a:latin typeface="Montserrat Medium" pitchFamily="2" charset="-52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n-cs"/>
                        </a:rPr>
                        <a:t>563</a:t>
                      </a:r>
                      <a:endParaRPr lang="ru-RU" sz="1200" dirty="0">
                        <a:solidFill>
                          <a:srgbClr val="222222"/>
                        </a:solidFill>
                        <a:latin typeface="Montserrat Medium" pitchFamily="2" charset="-52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n-cs"/>
                        </a:rPr>
                        <a:t>563</a:t>
                      </a:r>
                      <a:endParaRPr lang="ru-RU" sz="1200" dirty="0">
                        <a:solidFill>
                          <a:srgbClr val="222222"/>
                        </a:solidFill>
                        <a:latin typeface="Montserrat Medium" pitchFamily="2" charset="-52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n-cs"/>
                        </a:rPr>
                        <a:t>563</a:t>
                      </a:r>
                      <a:endParaRPr lang="ru-RU" sz="1200" dirty="0">
                        <a:solidFill>
                          <a:srgbClr val="222222"/>
                        </a:solidFill>
                        <a:latin typeface="Montserrat Medium" pitchFamily="2" charset="-52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6137258"/>
                  </a:ext>
                </a:extLst>
              </a:tr>
              <a:tr h="62118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j-cs"/>
                        </a:rPr>
                        <a:t>Разработка инвестиционной стратегии </a:t>
                      </a:r>
                      <a:b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j-cs"/>
                        </a:rPr>
                      </a:br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j-cs"/>
                        </a:rPr>
                        <a:t>и правовое регулирование</a:t>
                      </a: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n-cs"/>
                        </a:rPr>
                        <a:t>563</a:t>
                      </a:r>
                      <a:endParaRPr lang="ru-RU" sz="1200" dirty="0">
                        <a:solidFill>
                          <a:srgbClr val="222222"/>
                        </a:solidFill>
                        <a:latin typeface="Montserrat Medium" pitchFamily="2" charset="-52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n-cs"/>
                        </a:rPr>
                        <a:t>563</a:t>
                      </a:r>
                      <a:endParaRPr lang="ru-RU" sz="1200" dirty="0">
                        <a:solidFill>
                          <a:srgbClr val="222222"/>
                        </a:solidFill>
                        <a:latin typeface="Montserrat Medium" pitchFamily="2" charset="-52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n-cs"/>
                        </a:rPr>
                        <a:t>563</a:t>
                      </a:r>
                      <a:endParaRPr lang="ru-RU" sz="1200" dirty="0">
                        <a:solidFill>
                          <a:srgbClr val="222222"/>
                        </a:solidFill>
                        <a:latin typeface="Montserrat Medium" pitchFamily="2" charset="-52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n-cs"/>
                        </a:rPr>
                        <a:t>563</a:t>
                      </a:r>
                      <a:endParaRPr lang="ru-RU" sz="1200" dirty="0">
                        <a:solidFill>
                          <a:srgbClr val="222222"/>
                        </a:solidFill>
                        <a:latin typeface="Montserrat Medium" pitchFamily="2" charset="-52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n-cs"/>
                        </a:rPr>
                        <a:t>563</a:t>
                      </a:r>
                      <a:endParaRPr lang="ru-RU" sz="1200" dirty="0">
                        <a:solidFill>
                          <a:srgbClr val="222222"/>
                        </a:solidFill>
                        <a:latin typeface="Montserrat Medium" pitchFamily="2" charset="-52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n-cs"/>
                        </a:rPr>
                        <a:t>563</a:t>
                      </a:r>
                      <a:endParaRPr lang="ru-RU" sz="1200" dirty="0">
                        <a:solidFill>
                          <a:srgbClr val="222222"/>
                        </a:solidFill>
                        <a:latin typeface="Montserrat Medium" pitchFamily="2" charset="-52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6934118"/>
                  </a:ext>
                </a:extLst>
              </a:tr>
              <a:tr h="62118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j-cs"/>
                        </a:rPr>
                        <a:t>Разработка инвестиционной стратегии </a:t>
                      </a:r>
                      <a:b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j-cs"/>
                        </a:rPr>
                      </a:br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j-cs"/>
                        </a:rPr>
                        <a:t>и правовое регулирование</a:t>
                      </a: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n-cs"/>
                        </a:rPr>
                        <a:t>563</a:t>
                      </a:r>
                      <a:endParaRPr lang="ru-RU" sz="1200" dirty="0">
                        <a:solidFill>
                          <a:srgbClr val="222222"/>
                        </a:solidFill>
                        <a:latin typeface="Montserrat Medium" pitchFamily="2" charset="-52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n-cs"/>
                        </a:rPr>
                        <a:t>563</a:t>
                      </a:r>
                      <a:endParaRPr lang="ru-RU" sz="1200" dirty="0">
                        <a:solidFill>
                          <a:srgbClr val="222222"/>
                        </a:solidFill>
                        <a:latin typeface="Montserrat Medium" pitchFamily="2" charset="-52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n-cs"/>
                        </a:rPr>
                        <a:t>563</a:t>
                      </a:r>
                      <a:endParaRPr lang="ru-RU" sz="1200" dirty="0">
                        <a:solidFill>
                          <a:srgbClr val="222222"/>
                        </a:solidFill>
                        <a:latin typeface="Montserrat Medium" pitchFamily="2" charset="-52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n-cs"/>
                        </a:rPr>
                        <a:t>563</a:t>
                      </a:r>
                      <a:endParaRPr lang="ru-RU" sz="1200" dirty="0">
                        <a:solidFill>
                          <a:srgbClr val="222222"/>
                        </a:solidFill>
                        <a:latin typeface="Montserrat Medium" pitchFamily="2" charset="-52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n-cs"/>
                        </a:rPr>
                        <a:t>563</a:t>
                      </a:r>
                      <a:endParaRPr lang="ru-RU" sz="1200" dirty="0">
                        <a:solidFill>
                          <a:srgbClr val="222222"/>
                        </a:solidFill>
                        <a:latin typeface="Montserrat Medium" pitchFamily="2" charset="-52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222222"/>
                          </a:solidFill>
                          <a:latin typeface="Montserrat Medium" pitchFamily="2" charset="-52"/>
                          <a:ea typeface="Verdana" panose="020B0604030504040204" pitchFamily="34" charset="0"/>
                          <a:cs typeface="+mn-cs"/>
                        </a:rPr>
                        <a:t>563</a:t>
                      </a:r>
                      <a:endParaRPr lang="ru-RU" sz="1200" dirty="0">
                        <a:solidFill>
                          <a:srgbClr val="222222"/>
                        </a:solidFill>
                        <a:latin typeface="Montserrat Medium" pitchFamily="2" charset="-52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6808102"/>
                  </a:ext>
                </a:extLst>
              </a:tr>
              <a:tr h="62118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 dirty="0">
                          <a:solidFill>
                            <a:srgbClr val="222222"/>
                          </a:solidFill>
                          <a:latin typeface="Montserrat ExtraBold" panose="00000900000000000000" pitchFamily="2" charset="-52"/>
                          <a:ea typeface="Verdana" panose="020B0604030504040204" pitchFamily="34" charset="0"/>
                          <a:cs typeface="+mj-cs"/>
                        </a:rPr>
                        <a:t>Сумма</a:t>
                      </a: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rgbClr val="222222"/>
                          </a:solidFill>
                          <a:latin typeface="Montserrat ExtraBold" panose="00000900000000000000" pitchFamily="2" charset="-52"/>
                          <a:ea typeface="Verdana" panose="020B0604030504040204" pitchFamily="34" charset="0"/>
                          <a:cs typeface="+mn-cs"/>
                        </a:rPr>
                        <a:t>563</a:t>
                      </a:r>
                      <a:endParaRPr lang="ru-RU" sz="1200" b="0" dirty="0">
                        <a:solidFill>
                          <a:srgbClr val="222222"/>
                        </a:solidFill>
                        <a:latin typeface="Montserrat ExtraBold" panose="00000900000000000000" pitchFamily="2" charset="-52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rgbClr val="222222"/>
                          </a:solidFill>
                          <a:latin typeface="Montserrat ExtraBold" panose="00000900000000000000" pitchFamily="2" charset="-52"/>
                          <a:ea typeface="Verdana" panose="020B0604030504040204" pitchFamily="34" charset="0"/>
                          <a:cs typeface="+mn-cs"/>
                        </a:rPr>
                        <a:t>563</a:t>
                      </a:r>
                      <a:endParaRPr lang="ru-RU" sz="1200" b="0" dirty="0">
                        <a:solidFill>
                          <a:srgbClr val="222222"/>
                        </a:solidFill>
                        <a:latin typeface="Montserrat ExtraBold" panose="00000900000000000000" pitchFamily="2" charset="-52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rgbClr val="222222"/>
                          </a:solidFill>
                          <a:latin typeface="Montserrat ExtraBold" panose="00000900000000000000" pitchFamily="2" charset="-52"/>
                          <a:ea typeface="Verdana" panose="020B0604030504040204" pitchFamily="34" charset="0"/>
                          <a:cs typeface="+mn-cs"/>
                        </a:rPr>
                        <a:t>563</a:t>
                      </a:r>
                      <a:endParaRPr lang="ru-RU" sz="1200" b="0" dirty="0">
                        <a:solidFill>
                          <a:srgbClr val="222222"/>
                        </a:solidFill>
                        <a:latin typeface="Montserrat ExtraBold" panose="00000900000000000000" pitchFamily="2" charset="-52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rgbClr val="222222"/>
                          </a:solidFill>
                          <a:latin typeface="Montserrat ExtraBold" panose="00000900000000000000" pitchFamily="2" charset="-52"/>
                          <a:ea typeface="Verdana" panose="020B0604030504040204" pitchFamily="34" charset="0"/>
                          <a:cs typeface="+mn-cs"/>
                        </a:rPr>
                        <a:t>563</a:t>
                      </a:r>
                      <a:endParaRPr lang="ru-RU" sz="1200" b="0" dirty="0">
                        <a:solidFill>
                          <a:srgbClr val="222222"/>
                        </a:solidFill>
                        <a:latin typeface="Montserrat ExtraBold" panose="00000900000000000000" pitchFamily="2" charset="-52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rgbClr val="222222"/>
                          </a:solidFill>
                          <a:latin typeface="Montserrat ExtraBold" panose="00000900000000000000" pitchFamily="2" charset="-52"/>
                          <a:ea typeface="Verdana" panose="020B0604030504040204" pitchFamily="34" charset="0"/>
                          <a:cs typeface="+mn-cs"/>
                        </a:rPr>
                        <a:t>563</a:t>
                      </a:r>
                      <a:endParaRPr lang="ru-RU" sz="1200" b="0" dirty="0">
                        <a:solidFill>
                          <a:srgbClr val="222222"/>
                        </a:solidFill>
                        <a:latin typeface="Montserrat ExtraBold" panose="00000900000000000000" pitchFamily="2" charset="-52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rgbClr val="222222"/>
                          </a:solidFill>
                          <a:latin typeface="Montserrat ExtraBold" panose="00000900000000000000" pitchFamily="2" charset="-52"/>
                          <a:ea typeface="Verdana" panose="020B0604030504040204" pitchFamily="34" charset="0"/>
                          <a:cs typeface="+mn-cs"/>
                        </a:rPr>
                        <a:t>563</a:t>
                      </a:r>
                      <a:endParaRPr lang="ru-RU" sz="1200" b="0" dirty="0">
                        <a:solidFill>
                          <a:srgbClr val="222222"/>
                        </a:solidFill>
                        <a:latin typeface="Montserrat ExtraBold" panose="00000900000000000000" pitchFamily="2" charset="-52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2047152"/>
                  </a:ext>
                </a:extLst>
              </a:tr>
            </a:tbl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6956" y="341175"/>
            <a:ext cx="2766175" cy="874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7311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1215003" y="6200545"/>
            <a:ext cx="360000" cy="252000"/>
          </a:xfrm>
          <a:prstGeom prst="rect">
            <a:avLst/>
          </a:prstGeom>
          <a:solidFill>
            <a:srgbClr val="0064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4" t="19557" r="7393" b="22354"/>
          <a:stretch/>
        </p:blipFill>
        <p:spPr>
          <a:xfrm>
            <a:off x="9302960" y="576100"/>
            <a:ext cx="2274313" cy="491519"/>
          </a:xfrm>
          <a:prstGeom prst="rect">
            <a:avLst/>
          </a:prstGeom>
        </p:spPr>
      </p:pic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>
          <a:xfrm>
            <a:off x="11136625" y="6249601"/>
            <a:ext cx="362271" cy="153888"/>
          </a:xfrm>
        </p:spPr>
        <p:txBody>
          <a:bodyPr wrap="square" lIns="0" tIns="0" rIns="0" bIns="0" anchor="t">
            <a:spAutoFit/>
          </a:bodyPr>
          <a:lstStyle/>
          <a:p>
            <a:fld id="{A9FAC578-A75C-41F3-9829-00AE8EC2AFD1}" type="slidenum">
              <a:rPr lang="ru-RU" sz="1000" smtClean="0">
                <a:solidFill>
                  <a:schemeClr val="bg1"/>
                </a:solidFill>
                <a:latin typeface="Montserrat Medium" pitchFamily="2" charset="-52"/>
              </a:rPr>
              <a:t>13</a:t>
            </a:fld>
            <a:endParaRPr lang="ru-RU" sz="1000" dirty="0">
              <a:solidFill>
                <a:schemeClr val="bg1"/>
              </a:solidFill>
              <a:latin typeface="Montserrat Medium" pitchFamily="2" charset="-52"/>
            </a:endParaRPr>
          </a:p>
        </p:txBody>
      </p:sp>
      <p:sp>
        <p:nvSpPr>
          <p:cNvPr id="14" name="Заголовок 1"/>
          <p:cNvSpPr>
            <a:spLocks noGrp="1"/>
          </p:cNvSpPr>
          <p:nvPr>
            <p:ph type="ctrTitle"/>
          </p:nvPr>
        </p:nvSpPr>
        <p:spPr>
          <a:xfrm>
            <a:off x="809048" y="576100"/>
            <a:ext cx="7721048" cy="664797"/>
          </a:xfrm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ru-RU" sz="2400" dirty="0" smtClean="0">
                <a:solidFill>
                  <a:srgbClr val="0064BE"/>
                </a:solidFill>
                <a:latin typeface="Montserrat ExtraBold" pitchFamily="2" charset="-52"/>
              </a:rPr>
              <a:t>ПРИМЕР ОФОРМЛЕНИЯ СЛАЙДА </a:t>
            </a:r>
            <a:br>
              <a:rPr lang="ru-RU" sz="2400" dirty="0" smtClean="0">
                <a:solidFill>
                  <a:srgbClr val="0064BE"/>
                </a:solidFill>
                <a:latin typeface="Montserrat ExtraBold" pitchFamily="2" charset="-52"/>
              </a:rPr>
            </a:br>
            <a:r>
              <a:rPr lang="ru-RU" sz="2400" dirty="0" smtClean="0">
                <a:solidFill>
                  <a:srgbClr val="0064BE"/>
                </a:solidFill>
                <a:latin typeface="Montserrat ExtraBold" pitchFamily="2" charset="-52"/>
              </a:rPr>
              <a:t>С ДИАГРАММОЙ</a:t>
            </a:r>
            <a:endParaRPr lang="ru-RU" sz="2400" dirty="0">
              <a:solidFill>
                <a:srgbClr val="0064BE"/>
              </a:solidFill>
              <a:latin typeface="Montserrat ExtraBold" pitchFamily="2" charset="-52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311796173"/>
              </p:ext>
            </p:extLst>
          </p:nvPr>
        </p:nvGraphicFramePr>
        <p:xfrm>
          <a:off x="809046" y="1671039"/>
          <a:ext cx="5102666" cy="4095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44285894"/>
              </p:ext>
            </p:extLst>
          </p:nvPr>
        </p:nvGraphicFramePr>
        <p:xfrm>
          <a:off x="6472337" y="1671039"/>
          <a:ext cx="5102666" cy="4095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Подзаголовок 2"/>
          <p:cNvSpPr txBox="1">
            <a:spLocks/>
          </p:cNvSpPr>
          <p:nvPr/>
        </p:nvSpPr>
        <p:spPr>
          <a:xfrm>
            <a:off x="809046" y="6223517"/>
            <a:ext cx="3821449" cy="1799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000" dirty="0" smtClean="0">
                <a:solidFill>
                  <a:srgbClr val="0064BE"/>
                </a:solidFill>
                <a:latin typeface="Montserrat Medium" pitchFamily="2" charset="-52"/>
              </a:rPr>
              <a:t>Название презентации в одну строку</a:t>
            </a:r>
            <a:endParaRPr lang="ru-RU" sz="1000" dirty="0">
              <a:solidFill>
                <a:srgbClr val="0064BE"/>
              </a:solidFill>
              <a:latin typeface="Montserrat Medium" pitchFamily="2" charset="-52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6956" y="341175"/>
            <a:ext cx="2766175" cy="874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881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1215003" y="6200545"/>
            <a:ext cx="360000" cy="252000"/>
          </a:xfrm>
          <a:prstGeom prst="rect">
            <a:avLst/>
          </a:prstGeom>
          <a:solidFill>
            <a:srgbClr val="0064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4" t="19557" r="7393" b="22354"/>
          <a:stretch/>
        </p:blipFill>
        <p:spPr>
          <a:xfrm>
            <a:off x="9302960" y="576100"/>
            <a:ext cx="2274313" cy="491519"/>
          </a:xfrm>
          <a:prstGeom prst="rect">
            <a:avLst/>
          </a:prstGeom>
        </p:spPr>
      </p:pic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>
          <a:xfrm>
            <a:off x="11136625" y="6249601"/>
            <a:ext cx="362271" cy="153888"/>
          </a:xfrm>
        </p:spPr>
        <p:txBody>
          <a:bodyPr wrap="square" lIns="0" tIns="0" rIns="0" bIns="0" anchor="t">
            <a:spAutoFit/>
          </a:bodyPr>
          <a:lstStyle/>
          <a:p>
            <a:fld id="{A9FAC578-A75C-41F3-9829-00AE8EC2AFD1}" type="slidenum">
              <a:rPr lang="ru-RU" sz="1000" smtClean="0">
                <a:solidFill>
                  <a:schemeClr val="bg1"/>
                </a:solidFill>
                <a:latin typeface="Montserrat Medium" pitchFamily="2" charset="-52"/>
              </a:rPr>
              <a:t>14</a:t>
            </a:fld>
            <a:endParaRPr lang="ru-RU" sz="1000" dirty="0">
              <a:solidFill>
                <a:schemeClr val="bg1"/>
              </a:solidFill>
              <a:latin typeface="Montserrat Medium" pitchFamily="2" charset="-52"/>
            </a:endParaRPr>
          </a:p>
        </p:txBody>
      </p:sp>
      <p:sp>
        <p:nvSpPr>
          <p:cNvPr id="1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9046" y="6223517"/>
            <a:ext cx="3821449" cy="179972"/>
          </a:xfrm>
        </p:spPr>
        <p:txBody>
          <a:bodyPr lIns="0" tIns="0" rIns="0" bIns="0">
            <a:noAutofit/>
          </a:bodyPr>
          <a:lstStyle/>
          <a:p>
            <a:pPr algn="l"/>
            <a:r>
              <a:rPr lang="ru-RU" sz="1000" dirty="0" smtClean="0">
                <a:solidFill>
                  <a:srgbClr val="0064BE"/>
                </a:solidFill>
                <a:latin typeface="Montserrat Medium" pitchFamily="2" charset="-52"/>
              </a:rPr>
              <a:t>Название презентации в одну строку</a:t>
            </a:r>
            <a:endParaRPr lang="ru-RU" sz="1000" dirty="0">
              <a:solidFill>
                <a:srgbClr val="0064BE"/>
              </a:solidFill>
              <a:latin typeface="Montserrat Medium" pitchFamily="2" charset="-52"/>
            </a:endParaRPr>
          </a:p>
        </p:txBody>
      </p:sp>
      <p:sp>
        <p:nvSpPr>
          <p:cNvPr id="14" name="Заголовок 1"/>
          <p:cNvSpPr>
            <a:spLocks noGrp="1"/>
          </p:cNvSpPr>
          <p:nvPr>
            <p:ph type="ctrTitle"/>
          </p:nvPr>
        </p:nvSpPr>
        <p:spPr>
          <a:xfrm>
            <a:off x="809048" y="576100"/>
            <a:ext cx="7721048" cy="332399"/>
          </a:xfrm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ru-RU" sz="2400" dirty="0" smtClean="0">
                <a:solidFill>
                  <a:srgbClr val="0064BE"/>
                </a:solidFill>
                <a:latin typeface="Montserrat ExtraBold" pitchFamily="2" charset="-52"/>
              </a:rPr>
              <a:t>ИКОНКИ НА БЕЛОМ ФОНЕ</a:t>
            </a:r>
            <a:endParaRPr lang="ru-RU" sz="2400" dirty="0">
              <a:solidFill>
                <a:srgbClr val="0064BE"/>
              </a:solidFill>
              <a:latin typeface="Montserrat ExtraBold" pitchFamily="2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069810" y="5253547"/>
            <a:ext cx="114807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900" dirty="0" smtClean="0">
                <a:latin typeface="Montserrat Medium" pitchFamily="2" charset="-52"/>
                <a:hlinkClick r:id="rId3"/>
              </a:rPr>
              <a:t>flaticon.com/</a:t>
            </a:r>
            <a:r>
              <a:rPr lang="ru-RU" sz="900" dirty="0" err="1" smtClean="0">
                <a:latin typeface="Montserrat Medium" pitchFamily="2" charset="-52"/>
                <a:hlinkClick r:id="rId3"/>
              </a:rPr>
              <a:t>ru</a:t>
            </a:r>
            <a:r>
              <a:rPr lang="ru-RU" sz="900" dirty="0" smtClean="0">
                <a:latin typeface="Montserrat Medium" pitchFamily="2" charset="-52"/>
                <a:hlinkClick r:id="rId3"/>
              </a:rPr>
              <a:t>/</a:t>
            </a:r>
            <a:r>
              <a:rPr lang="ru-RU" sz="900" dirty="0" smtClean="0">
                <a:latin typeface="Montserrat Medium" pitchFamily="2" charset="-52"/>
              </a:rPr>
              <a:t> </a:t>
            </a:r>
            <a:endParaRPr lang="ru-RU" sz="900" dirty="0">
              <a:latin typeface="Montserrat Medium" pitchFamily="2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846" y="3658433"/>
            <a:ext cx="1656000" cy="1656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934347" y="3208077"/>
            <a:ext cx="146065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900" dirty="0" smtClean="0">
                <a:latin typeface="Montserrat Medium" pitchFamily="2" charset="-52"/>
                <a:hlinkClick r:id="rId5"/>
              </a:rPr>
              <a:t>tilda.cc/</a:t>
            </a:r>
            <a:r>
              <a:rPr lang="ru-RU" sz="900" dirty="0" err="1" smtClean="0">
                <a:latin typeface="Montserrat Medium" pitchFamily="2" charset="-52"/>
                <a:hlinkClick r:id="rId5"/>
              </a:rPr>
              <a:t>ru</a:t>
            </a:r>
            <a:r>
              <a:rPr lang="ru-RU" sz="900" dirty="0" smtClean="0">
                <a:latin typeface="Montserrat Medium" pitchFamily="2" charset="-52"/>
                <a:hlinkClick r:id="rId5"/>
              </a:rPr>
              <a:t>/</a:t>
            </a:r>
            <a:r>
              <a:rPr lang="ru-RU" sz="900" dirty="0" err="1" smtClean="0">
                <a:latin typeface="Montserrat Medium" pitchFamily="2" charset="-52"/>
                <a:hlinkClick r:id="rId5"/>
              </a:rPr>
              <a:t>free-icons</a:t>
            </a:r>
            <a:r>
              <a:rPr lang="ru-RU" sz="900" dirty="0" smtClean="0">
                <a:latin typeface="Montserrat Medium" pitchFamily="2" charset="-52"/>
                <a:hlinkClick r:id="rId5"/>
              </a:rPr>
              <a:t>/</a:t>
            </a:r>
            <a:r>
              <a:rPr lang="ru-RU" sz="900" dirty="0" smtClean="0">
                <a:latin typeface="Montserrat Medium" pitchFamily="2" charset="-52"/>
              </a:rPr>
              <a:t> </a:t>
            </a:r>
            <a:endParaRPr lang="ru-RU" sz="900" dirty="0">
              <a:latin typeface="Montserrat Medium" pitchFamily="2" charset="-52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846" y="1589026"/>
            <a:ext cx="1656000" cy="1656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803" y="1879030"/>
            <a:ext cx="585000" cy="468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02" y="1843030"/>
            <a:ext cx="540000" cy="540000"/>
          </a:xfrm>
          <a:prstGeom prst="rect">
            <a:avLst/>
          </a:prstGeom>
        </p:spPr>
      </p:pic>
      <p:pic>
        <p:nvPicPr>
          <p:cNvPr id="67" name="Рисунок 6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951" y="1824032"/>
            <a:ext cx="540000" cy="577997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217" y="1846862"/>
            <a:ext cx="540000" cy="532337"/>
          </a:xfrm>
          <a:prstGeom prst="rect">
            <a:avLst/>
          </a:prstGeom>
        </p:spPr>
      </p:pic>
      <p:pic>
        <p:nvPicPr>
          <p:cNvPr id="69" name="Рисунок 6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364" y="1861030"/>
            <a:ext cx="374129" cy="504000"/>
          </a:xfrm>
          <a:prstGeom prst="rect">
            <a:avLst/>
          </a:prstGeom>
        </p:spPr>
      </p:pic>
      <p:pic>
        <p:nvPicPr>
          <p:cNvPr id="70" name="Рисунок 6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383" y="1861152"/>
            <a:ext cx="504000" cy="503757"/>
          </a:xfrm>
          <a:prstGeom prst="rect">
            <a:avLst/>
          </a:prstGeom>
        </p:spPr>
      </p:pic>
      <p:pic>
        <p:nvPicPr>
          <p:cNvPr id="71" name="Рисунок 7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3104" y="1944562"/>
            <a:ext cx="540000" cy="336936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03" y="2921424"/>
            <a:ext cx="540000" cy="540000"/>
          </a:xfrm>
          <a:prstGeom prst="rect">
            <a:avLst/>
          </a:prstGeom>
        </p:spPr>
      </p:pic>
      <p:pic>
        <p:nvPicPr>
          <p:cNvPr id="73" name="Рисунок 7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02" y="2921294"/>
            <a:ext cx="540000" cy="540260"/>
          </a:xfrm>
          <a:prstGeom prst="rect">
            <a:avLst/>
          </a:prstGeom>
        </p:spPr>
      </p:pic>
      <p:pic>
        <p:nvPicPr>
          <p:cNvPr id="74" name="Рисунок 7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354" y="2921424"/>
            <a:ext cx="389194" cy="540000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460" y="2903424"/>
            <a:ext cx="575515" cy="576000"/>
          </a:xfrm>
          <a:prstGeom prst="rect">
            <a:avLst/>
          </a:prstGeom>
        </p:spPr>
      </p:pic>
      <p:pic>
        <p:nvPicPr>
          <p:cNvPr id="76" name="Рисунок 7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428" y="2926009"/>
            <a:ext cx="540000" cy="530830"/>
          </a:xfrm>
          <a:prstGeom prst="rect">
            <a:avLst/>
          </a:prstGeom>
        </p:spPr>
      </p:pic>
      <p:pic>
        <p:nvPicPr>
          <p:cNvPr id="77" name="Рисунок 7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383" y="2921424"/>
            <a:ext cx="540000" cy="540000"/>
          </a:xfrm>
          <a:prstGeom prst="rect">
            <a:avLst/>
          </a:prstGeom>
        </p:spPr>
      </p:pic>
      <p:pic>
        <p:nvPicPr>
          <p:cNvPr id="78" name="Рисунок 7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3104" y="2965992"/>
            <a:ext cx="540000" cy="450865"/>
          </a:xfrm>
          <a:prstGeom prst="rect">
            <a:avLst/>
          </a:prstGeom>
        </p:spPr>
      </p:pic>
      <p:pic>
        <p:nvPicPr>
          <p:cNvPr id="79" name="Рисунок 78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03" y="3899258"/>
            <a:ext cx="540000" cy="489926"/>
          </a:xfrm>
          <a:prstGeom prst="rect">
            <a:avLst/>
          </a:prstGeom>
        </p:spPr>
      </p:pic>
      <p:pic>
        <p:nvPicPr>
          <p:cNvPr id="80" name="Рисунок 79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02" y="3897431"/>
            <a:ext cx="540000" cy="493580"/>
          </a:xfrm>
          <a:prstGeom prst="rect">
            <a:avLst/>
          </a:prstGeom>
        </p:spPr>
      </p:pic>
      <p:pic>
        <p:nvPicPr>
          <p:cNvPr id="81" name="Рисунок 80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951" y="3874095"/>
            <a:ext cx="540000" cy="540253"/>
          </a:xfrm>
          <a:prstGeom prst="rect">
            <a:avLst/>
          </a:prstGeom>
        </p:spPr>
      </p:pic>
      <p:pic>
        <p:nvPicPr>
          <p:cNvPr id="82" name="Рисунок 81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093" y="3874221"/>
            <a:ext cx="426248" cy="540000"/>
          </a:xfrm>
          <a:prstGeom prst="rect">
            <a:avLst/>
          </a:prstGeom>
        </p:spPr>
      </p:pic>
      <p:pic>
        <p:nvPicPr>
          <p:cNvPr id="83" name="Рисунок 82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428" y="3874221"/>
            <a:ext cx="540000" cy="540000"/>
          </a:xfrm>
          <a:prstGeom prst="rect">
            <a:avLst/>
          </a:prstGeom>
        </p:spPr>
      </p:pic>
      <p:pic>
        <p:nvPicPr>
          <p:cNvPr id="84" name="Рисунок 83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383" y="3874351"/>
            <a:ext cx="540000" cy="539740"/>
          </a:xfrm>
          <a:prstGeom prst="rect">
            <a:avLst/>
          </a:prstGeom>
        </p:spPr>
      </p:pic>
      <p:pic>
        <p:nvPicPr>
          <p:cNvPr id="85" name="Рисунок 84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3104" y="3874351"/>
            <a:ext cx="540000" cy="539740"/>
          </a:xfrm>
          <a:prstGeom prst="rect">
            <a:avLst/>
          </a:prstGeom>
        </p:spPr>
      </p:pic>
      <p:pic>
        <p:nvPicPr>
          <p:cNvPr id="86" name="Рисунок 85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173" y="4970986"/>
            <a:ext cx="540260" cy="540000"/>
          </a:xfrm>
          <a:prstGeom prst="rect">
            <a:avLst/>
          </a:prstGeom>
        </p:spPr>
      </p:pic>
      <p:pic>
        <p:nvPicPr>
          <p:cNvPr id="87" name="Рисунок 86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02" y="4970986"/>
            <a:ext cx="540000" cy="540000"/>
          </a:xfrm>
          <a:prstGeom prst="rect">
            <a:avLst/>
          </a:prstGeom>
        </p:spPr>
      </p:pic>
      <p:pic>
        <p:nvPicPr>
          <p:cNvPr id="88" name="Рисунок 87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422" y="4970986"/>
            <a:ext cx="499059" cy="540000"/>
          </a:xfrm>
          <a:prstGeom prst="rect">
            <a:avLst/>
          </a:prstGeom>
        </p:spPr>
      </p:pic>
      <p:pic>
        <p:nvPicPr>
          <p:cNvPr id="89" name="Рисунок 88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441" y="4934986"/>
            <a:ext cx="405553" cy="612000"/>
          </a:xfrm>
          <a:prstGeom prst="rect">
            <a:avLst/>
          </a:prstGeom>
        </p:spPr>
      </p:pic>
      <p:pic>
        <p:nvPicPr>
          <p:cNvPr id="90" name="Рисунок 89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670" y="4988986"/>
            <a:ext cx="503516" cy="504000"/>
          </a:xfrm>
          <a:prstGeom prst="rect">
            <a:avLst/>
          </a:prstGeom>
        </p:spPr>
      </p:pic>
      <p:pic>
        <p:nvPicPr>
          <p:cNvPr id="91" name="Рисунок 90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021" y="4988986"/>
            <a:ext cx="378725" cy="504000"/>
          </a:xfrm>
          <a:prstGeom prst="rect">
            <a:avLst/>
          </a:prstGeom>
        </p:spPr>
      </p:pic>
      <p:pic>
        <p:nvPicPr>
          <p:cNvPr id="92" name="Рисунок 91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422" y="4970986"/>
            <a:ext cx="415364" cy="540000"/>
          </a:xfrm>
          <a:prstGeom prst="rect">
            <a:avLst/>
          </a:prstGeom>
        </p:spPr>
      </p:pic>
      <p:sp>
        <p:nvSpPr>
          <p:cNvPr id="94" name="TextBox 93"/>
          <p:cNvSpPr txBox="1"/>
          <p:nvPr/>
        </p:nvSpPr>
        <p:spPr>
          <a:xfrm>
            <a:off x="809045" y="1115295"/>
            <a:ext cx="81158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dirty="0">
                <a:latin typeface="Montserrat Medium" pitchFamily="2" charset="-52"/>
              </a:rPr>
              <a:t>Используйте в презентации иконки только с одним стилем – или с заполнением, или контурные. Их можно скачать по </a:t>
            </a:r>
            <a:r>
              <a:rPr lang="en-US" sz="1200" dirty="0">
                <a:latin typeface="Montserrat Medium" pitchFamily="2" charset="-52"/>
              </a:rPr>
              <a:t>QR </a:t>
            </a:r>
            <a:r>
              <a:rPr lang="ru-RU" sz="1200" dirty="0">
                <a:latin typeface="Montserrat Medium" pitchFamily="2" charset="-52"/>
              </a:rPr>
              <a:t>слева или воспользуйтесь базовыми иконками представленными здесь</a:t>
            </a:r>
          </a:p>
        </p:txBody>
      </p:sp>
      <p:pic>
        <p:nvPicPr>
          <p:cNvPr id="59" name="Рисунок 58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6956" y="341175"/>
            <a:ext cx="2766175" cy="874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7609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1215003" y="6200545"/>
            <a:ext cx="360000" cy="252000"/>
          </a:xfrm>
          <a:prstGeom prst="rect">
            <a:avLst/>
          </a:prstGeom>
          <a:solidFill>
            <a:srgbClr val="0064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>
          <a:xfrm>
            <a:off x="11136625" y="6249601"/>
            <a:ext cx="362271" cy="153888"/>
          </a:xfrm>
        </p:spPr>
        <p:txBody>
          <a:bodyPr wrap="square" lIns="0" tIns="0" rIns="0" bIns="0" anchor="t">
            <a:spAutoFit/>
          </a:bodyPr>
          <a:lstStyle/>
          <a:p>
            <a:fld id="{A9FAC578-A75C-41F3-9829-00AE8EC2AFD1}" type="slidenum">
              <a:rPr lang="ru-RU" sz="1000" smtClean="0">
                <a:solidFill>
                  <a:schemeClr val="bg1"/>
                </a:solidFill>
                <a:latin typeface="Montserrat Medium" pitchFamily="2" charset="-52"/>
              </a:rPr>
              <a:t>15</a:t>
            </a:fld>
            <a:endParaRPr lang="ru-RU" sz="1000" dirty="0">
              <a:solidFill>
                <a:schemeClr val="bg1"/>
              </a:solidFill>
              <a:latin typeface="Montserrat Medium" pitchFamily="2" charset="-52"/>
            </a:endParaRPr>
          </a:p>
        </p:txBody>
      </p:sp>
      <p:sp>
        <p:nvSpPr>
          <p:cNvPr id="1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9046" y="6223517"/>
            <a:ext cx="3821449" cy="179972"/>
          </a:xfrm>
        </p:spPr>
        <p:txBody>
          <a:bodyPr lIns="0" tIns="0" rIns="0" bIns="0">
            <a:noAutofit/>
          </a:bodyPr>
          <a:lstStyle/>
          <a:p>
            <a:pPr algn="l"/>
            <a:r>
              <a:rPr lang="ru-RU" sz="1000" dirty="0" smtClean="0">
                <a:solidFill>
                  <a:schemeClr val="bg1"/>
                </a:solidFill>
                <a:latin typeface="Montserrat Medium" pitchFamily="2" charset="-52"/>
              </a:rPr>
              <a:t>Название презентации в одну строку</a:t>
            </a:r>
            <a:endParaRPr lang="ru-RU" sz="1000" dirty="0">
              <a:solidFill>
                <a:schemeClr val="bg1"/>
              </a:solidFill>
              <a:latin typeface="Montserrat Medium" pitchFamily="2" charset="-52"/>
            </a:endParaRPr>
          </a:p>
        </p:txBody>
      </p:sp>
      <p:sp>
        <p:nvSpPr>
          <p:cNvPr id="14" name="Заголовок 1"/>
          <p:cNvSpPr>
            <a:spLocks noGrp="1"/>
          </p:cNvSpPr>
          <p:nvPr>
            <p:ph type="ctrTitle"/>
          </p:nvPr>
        </p:nvSpPr>
        <p:spPr>
          <a:xfrm>
            <a:off x="809048" y="576100"/>
            <a:ext cx="7721048" cy="332399"/>
          </a:xfrm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ru-RU" sz="2400" dirty="0" smtClean="0">
                <a:solidFill>
                  <a:schemeClr val="bg1"/>
                </a:solidFill>
                <a:latin typeface="Montserrat ExtraBold" pitchFamily="2" charset="-52"/>
              </a:rPr>
              <a:t>ИКОНКИ НА ЦВЕТНОМ ФОНЕ</a:t>
            </a:r>
            <a:endParaRPr lang="ru-RU" sz="2400" dirty="0">
              <a:solidFill>
                <a:schemeClr val="bg1"/>
              </a:solidFill>
              <a:latin typeface="Montserrat ExtraBold" pitchFamily="2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049424" y="5329747"/>
            <a:ext cx="114807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900" dirty="0" smtClean="0">
                <a:solidFill>
                  <a:schemeClr val="bg1"/>
                </a:solidFill>
                <a:latin typeface="Montserrat Medium" pitchFamily="2" charset="-52"/>
              </a:rPr>
              <a:t>flaticon.com/</a:t>
            </a:r>
            <a:r>
              <a:rPr lang="ru-RU" sz="900" dirty="0" err="1" smtClean="0">
                <a:solidFill>
                  <a:schemeClr val="bg1"/>
                </a:solidFill>
                <a:latin typeface="Montserrat Medium" pitchFamily="2" charset="-52"/>
              </a:rPr>
              <a:t>ru</a:t>
            </a:r>
            <a:r>
              <a:rPr lang="ru-RU" sz="900" dirty="0" smtClean="0">
                <a:solidFill>
                  <a:schemeClr val="bg1"/>
                </a:solidFill>
                <a:latin typeface="Montserrat Medium" pitchFamily="2" charset="-52"/>
              </a:rPr>
              <a:t>/ </a:t>
            </a:r>
            <a:endParaRPr lang="ru-RU" sz="900" dirty="0">
              <a:solidFill>
                <a:schemeClr val="bg1"/>
              </a:solidFill>
              <a:latin typeface="Montserrat Medium" pitchFamily="2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846" y="3658433"/>
            <a:ext cx="1656000" cy="1656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913517" y="3264242"/>
            <a:ext cx="146065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900" dirty="0" smtClean="0">
                <a:solidFill>
                  <a:schemeClr val="bg1"/>
                </a:solidFill>
                <a:latin typeface="Montserrat Medium" pitchFamily="2" charset="-52"/>
              </a:rPr>
              <a:t>tilda.cc/</a:t>
            </a:r>
            <a:r>
              <a:rPr lang="ru-RU" sz="900" dirty="0" err="1" smtClean="0">
                <a:solidFill>
                  <a:schemeClr val="bg1"/>
                </a:solidFill>
                <a:latin typeface="Montserrat Medium" pitchFamily="2" charset="-52"/>
              </a:rPr>
              <a:t>ru</a:t>
            </a:r>
            <a:r>
              <a:rPr lang="ru-RU" sz="900" dirty="0" smtClean="0">
                <a:solidFill>
                  <a:schemeClr val="bg1"/>
                </a:solidFill>
                <a:latin typeface="Montserrat Medium" pitchFamily="2" charset="-52"/>
              </a:rPr>
              <a:t>/</a:t>
            </a:r>
            <a:r>
              <a:rPr lang="ru-RU" sz="900" dirty="0" err="1" smtClean="0">
                <a:solidFill>
                  <a:schemeClr val="bg1"/>
                </a:solidFill>
                <a:latin typeface="Montserrat Medium" pitchFamily="2" charset="-52"/>
              </a:rPr>
              <a:t>free-icons</a:t>
            </a:r>
            <a:r>
              <a:rPr lang="ru-RU" sz="900" dirty="0" smtClean="0">
                <a:solidFill>
                  <a:schemeClr val="bg1"/>
                </a:solidFill>
                <a:latin typeface="Montserrat Medium" pitchFamily="2" charset="-52"/>
              </a:rPr>
              <a:t>/ </a:t>
            </a:r>
            <a:endParaRPr lang="ru-RU" sz="900" dirty="0">
              <a:solidFill>
                <a:schemeClr val="bg1"/>
              </a:solidFill>
              <a:latin typeface="Montserrat Medium" pitchFamily="2" charset="-52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846" y="1589026"/>
            <a:ext cx="1656000" cy="1656000"/>
          </a:xfrm>
          <a:prstGeom prst="rect">
            <a:avLst/>
          </a:prstGeom>
        </p:spPr>
      </p:pic>
      <p:sp>
        <p:nvSpPr>
          <p:cNvPr id="76" name="TextBox 75"/>
          <p:cNvSpPr txBox="1"/>
          <p:nvPr/>
        </p:nvSpPr>
        <p:spPr>
          <a:xfrm>
            <a:off x="809044" y="1127349"/>
            <a:ext cx="80682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Montserrat Medium" pitchFamily="2" charset="-52"/>
              </a:rPr>
              <a:t>Используйте в презентации иконки только с одним стилем – или с заполнением, или контурные. Их можно скачать по </a:t>
            </a:r>
            <a:r>
              <a:rPr lang="en-US" sz="1200" dirty="0" smtClean="0">
                <a:solidFill>
                  <a:schemeClr val="bg1"/>
                </a:solidFill>
                <a:latin typeface="Montserrat Medium" pitchFamily="2" charset="-52"/>
              </a:rPr>
              <a:t>QR </a:t>
            </a:r>
            <a:r>
              <a:rPr lang="ru-RU" sz="1200" dirty="0" smtClean="0">
                <a:solidFill>
                  <a:schemeClr val="bg1"/>
                </a:solidFill>
                <a:latin typeface="Montserrat Medium" pitchFamily="2" charset="-52"/>
              </a:rPr>
              <a:t>слева или воспользуйтесь базовыми иконками представленными здесь</a:t>
            </a:r>
            <a:endParaRPr lang="ru-RU" sz="1200" dirty="0">
              <a:solidFill>
                <a:schemeClr val="bg1"/>
              </a:solidFill>
              <a:latin typeface="Montserrat Medium" pitchFamily="2" charset="-52"/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803" y="1879030"/>
            <a:ext cx="585000" cy="468000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02" y="1843030"/>
            <a:ext cx="540000" cy="540000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951" y="1824032"/>
            <a:ext cx="540000" cy="577997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217" y="1846862"/>
            <a:ext cx="540000" cy="532337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364" y="1861030"/>
            <a:ext cx="374129" cy="504000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383" y="1861152"/>
            <a:ext cx="504000" cy="503757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11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3104" y="1944562"/>
            <a:ext cx="540000" cy="336936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1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03" y="2921424"/>
            <a:ext cx="540000" cy="540000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1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02" y="2921294"/>
            <a:ext cx="540000" cy="540260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1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354" y="2921424"/>
            <a:ext cx="389194" cy="540000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1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460" y="2903424"/>
            <a:ext cx="575515" cy="576000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1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428" y="2926009"/>
            <a:ext cx="540000" cy="530830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1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383" y="2921424"/>
            <a:ext cx="540000" cy="540000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18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3104" y="2965992"/>
            <a:ext cx="540000" cy="450865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19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03" y="3899258"/>
            <a:ext cx="540000" cy="489926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20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02" y="3897431"/>
            <a:ext cx="540000" cy="493580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21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951" y="3874095"/>
            <a:ext cx="540000" cy="540253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2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093" y="3874221"/>
            <a:ext cx="426248" cy="540000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2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428" y="3874221"/>
            <a:ext cx="540000" cy="540000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2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383" y="3874351"/>
            <a:ext cx="540000" cy="539740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2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3104" y="3874351"/>
            <a:ext cx="540000" cy="539740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2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173" y="4970986"/>
            <a:ext cx="540260" cy="540000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2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02" y="4970986"/>
            <a:ext cx="540000" cy="540000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>
          <a:blip r:embed="rId28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422" y="4970986"/>
            <a:ext cx="499059" cy="540000"/>
          </a:xfrm>
          <a:prstGeom prst="rect">
            <a:avLst/>
          </a:prstGeom>
        </p:spPr>
      </p:pic>
      <p:pic>
        <p:nvPicPr>
          <p:cNvPr id="65" name="Рисунок 64"/>
          <p:cNvPicPr>
            <a:picLocks noChangeAspect="1"/>
          </p:cNvPicPr>
          <p:nvPr/>
        </p:nvPicPr>
        <p:blipFill>
          <a:blip r:embed="rId29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441" y="4934986"/>
            <a:ext cx="405553" cy="612000"/>
          </a:xfrm>
          <a:prstGeom prst="rect">
            <a:avLst/>
          </a:prstGeom>
        </p:spPr>
      </p:pic>
      <p:pic>
        <p:nvPicPr>
          <p:cNvPr id="66" name="Рисунок 65"/>
          <p:cNvPicPr>
            <a:picLocks noChangeAspect="1"/>
          </p:cNvPicPr>
          <p:nvPr/>
        </p:nvPicPr>
        <p:blipFill>
          <a:blip r:embed="rId30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670" y="4988986"/>
            <a:ext cx="503516" cy="504000"/>
          </a:xfrm>
          <a:prstGeom prst="rect">
            <a:avLst/>
          </a:prstGeom>
        </p:spPr>
      </p:pic>
      <p:pic>
        <p:nvPicPr>
          <p:cNvPr id="67" name="Рисунок 66"/>
          <p:cNvPicPr>
            <a:picLocks noChangeAspect="1"/>
          </p:cNvPicPr>
          <p:nvPr/>
        </p:nvPicPr>
        <p:blipFill>
          <a:blip r:embed="rId31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021" y="4988986"/>
            <a:ext cx="378725" cy="504000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3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422" y="4970986"/>
            <a:ext cx="415364" cy="540000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 rotWithShape="1"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4" t="19557" r="7393" b="22354"/>
          <a:stretch/>
        </p:blipFill>
        <p:spPr>
          <a:xfrm>
            <a:off x="9237749" y="514650"/>
            <a:ext cx="2352674" cy="508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3757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1215003" y="6200545"/>
            <a:ext cx="360000" cy="252000"/>
          </a:xfrm>
          <a:prstGeom prst="rect">
            <a:avLst/>
          </a:prstGeom>
          <a:solidFill>
            <a:srgbClr val="0064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4" t="19557" r="7393" b="22354"/>
          <a:stretch/>
        </p:blipFill>
        <p:spPr>
          <a:xfrm>
            <a:off x="9302960" y="576100"/>
            <a:ext cx="2274313" cy="491519"/>
          </a:xfrm>
          <a:prstGeom prst="rect">
            <a:avLst/>
          </a:prstGeom>
        </p:spPr>
      </p:pic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>
          <a:xfrm>
            <a:off x="11136625" y="6249601"/>
            <a:ext cx="362271" cy="153888"/>
          </a:xfrm>
        </p:spPr>
        <p:txBody>
          <a:bodyPr wrap="square" lIns="0" tIns="0" rIns="0" bIns="0" anchor="t">
            <a:spAutoFit/>
          </a:bodyPr>
          <a:lstStyle/>
          <a:p>
            <a:fld id="{A9FAC578-A75C-41F3-9829-00AE8EC2AFD1}" type="slidenum">
              <a:rPr lang="ru-RU" sz="1000" smtClean="0">
                <a:solidFill>
                  <a:schemeClr val="bg1"/>
                </a:solidFill>
                <a:latin typeface="Montserrat Medium" pitchFamily="2" charset="-52"/>
              </a:rPr>
              <a:t>16</a:t>
            </a:fld>
            <a:endParaRPr lang="ru-RU" sz="1000" dirty="0">
              <a:solidFill>
                <a:schemeClr val="bg1"/>
              </a:solidFill>
              <a:latin typeface="Montserrat Medium" pitchFamily="2" charset="-52"/>
            </a:endParaRPr>
          </a:p>
        </p:txBody>
      </p:sp>
      <p:sp>
        <p:nvSpPr>
          <p:cNvPr id="1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9046" y="6223517"/>
            <a:ext cx="3821449" cy="179972"/>
          </a:xfrm>
        </p:spPr>
        <p:txBody>
          <a:bodyPr lIns="0" tIns="0" rIns="0" bIns="0">
            <a:noAutofit/>
          </a:bodyPr>
          <a:lstStyle/>
          <a:p>
            <a:pPr algn="l"/>
            <a:r>
              <a:rPr lang="ru-RU" sz="1000" dirty="0" smtClean="0">
                <a:solidFill>
                  <a:srgbClr val="0064BE"/>
                </a:solidFill>
                <a:latin typeface="Montserrat Medium" pitchFamily="2" charset="-52"/>
              </a:rPr>
              <a:t>Название презентации в одну строку</a:t>
            </a:r>
            <a:endParaRPr lang="ru-RU" sz="1000" dirty="0">
              <a:solidFill>
                <a:srgbClr val="0064BE"/>
              </a:solidFill>
              <a:latin typeface="Montserrat Medium" pitchFamily="2" charset="-52"/>
            </a:endParaRPr>
          </a:p>
        </p:txBody>
      </p:sp>
      <p:sp>
        <p:nvSpPr>
          <p:cNvPr id="14" name="Заголовок 1"/>
          <p:cNvSpPr>
            <a:spLocks noGrp="1"/>
          </p:cNvSpPr>
          <p:nvPr>
            <p:ph type="ctrTitle"/>
          </p:nvPr>
        </p:nvSpPr>
        <p:spPr>
          <a:xfrm>
            <a:off x="809048" y="576100"/>
            <a:ext cx="7721048" cy="664797"/>
          </a:xfrm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ru-RU" sz="2400" dirty="0" smtClean="0">
                <a:solidFill>
                  <a:srgbClr val="0064BE"/>
                </a:solidFill>
                <a:latin typeface="Montserrat ExtraBold" pitchFamily="2" charset="-52"/>
              </a:rPr>
              <a:t>РЕКОМЕНДАЦИИ ДЛЯ ПОДГОТОВКИ ПРЕЗЕНТАЦИИ</a:t>
            </a:r>
            <a:endParaRPr lang="ru-RU" sz="2400" dirty="0">
              <a:solidFill>
                <a:srgbClr val="0064BE"/>
              </a:solidFill>
              <a:latin typeface="Montserrat ExtraBold" pitchFamily="2" charset="-52"/>
            </a:endParaRP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809048" y="1665288"/>
            <a:ext cx="5215515" cy="4001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64BE"/>
              </a:buClr>
              <a:buSzPct val="130000"/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222222"/>
                </a:solidFill>
                <a:latin typeface="Montserrat Medium" pitchFamily="2" charset="-52"/>
              </a:rPr>
              <a:t>Фото на обложке можно поменять, для этого загрузите свое фото и переместите его на задний план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64BE"/>
              </a:buClr>
              <a:buSzPct val="130000"/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222222"/>
                </a:solidFill>
                <a:latin typeface="Montserrat Medium" pitchFamily="2" charset="-52"/>
              </a:rPr>
              <a:t>Сохраняйте расположение элементов в шаблоне, </a:t>
            </a:r>
            <a:r>
              <a:rPr lang="ru-RU" sz="1400" dirty="0">
                <a:solidFill>
                  <a:srgbClr val="222222"/>
                </a:solidFill>
                <a:latin typeface="Montserrat Medium" pitchFamily="2" charset="-52"/>
              </a:rPr>
              <a:t> </a:t>
            </a:r>
            <a:r>
              <a:rPr lang="ru-RU" sz="1400" dirty="0" smtClean="0">
                <a:solidFill>
                  <a:srgbClr val="222222"/>
                </a:solidFill>
                <a:latin typeface="Montserrat Medium" pitchFamily="2" charset="-52"/>
              </a:rPr>
              <a:t>                     не двигайте логотипы, заголовки слайдов, колонтитулы и другие постоянные элементы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64BE"/>
              </a:buClr>
              <a:buSzPct val="130000"/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222222"/>
                </a:solidFill>
                <a:latin typeface="Montserrat Medium" pitchFamily="2" charset="-52"/>
              </a:rPr>
              <a:t>Внутри слайда ориентируйтесь по </a:t>
            </a:r>
            <a:r>
              <a:rPr lang="ru-RU" sz="1400" dirty="0">
                <a:solidFill>
                  <a:srgbClr val="222222"/>
                </a:solidFill>
                <a:latin typeface="Montserrat Medium" pitchFamily="2" charset="-52"/>
              </a:rPr>
              <a:t>направляющим линиям, соблюдайте выравнивание </a:t>
            </a:r>
            <a:endParaRPr lang="ru-RU" sz="1400" dirty="0" smtClean="0">
              <a:solidFill>
                <a:srgbClr val="222222"/>
              </a:solidFill>
              <a:latin typeface="Montserrat Medium" pitchFamily="2" charset="-52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64BE"/>
              </a:buClr>
              <a:buSzPct val="130000"/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222222"/>
                </a:solidFill>
                <a:latin typeface="Montserrat Medium" pitchFamily="2" charset="-52"/>
              </a:rPr>
              <a:t>Используйте в презентации иконки, воспользуйтесь подборкой с сайта Тильда или сайтом </a:t>
            </a:r>
            <a:r>
              <a:rPr lang="ru-RU" sz="1400" dirty="0" err="1" smtClean="0">
                <a:solidFill>
                  <a:srgbClr val="222222"/>
                </a:solidFill>
                <a:latin typeface="Montserrat Medium" pitchFamily="2" charset="-52"/>
              </a:rPr>
              <a:t>Флатикон</a:t>
            </a:r>
            <a:endParaRPr lang="ru-RU" sz="1400" dirty="0" smtClean="0">
              <a:solidFill>
                <a:srgbClr val="222222"/>
              </a:solidFill>
              <a:latin typeface="Montserrat Medium" pitchFamily="2" charset="-52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64BE"/>
              </a:buClr>
              <a:buSzPct val="130000"/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222222"/>
                </a:solidFill>
                <a:latin typeface="Montserrat Medium" pitchFamily="2" charset="-52"/>
              </a:rPr>
              <a:t>Для вашего обращайтесь в раздел Фирменный стиль </a:t>
            </a:r>
            <a:r>
              <a:rPr lang="en-US" sz="1400" dirty="0" smtClean="0">
                <a:solidFill>
                  <a:srgbClr val="222222"/>
                </a:solidFill>
                <a:latin typeface="Montserrat Medium" pitchFamily="2" charset="-52"/>
                <a:hlinkClick r:id="rId3"/>
              </a:rPr>
              <a:t>mauniver.ru/info/design/</a:t>
            </a:r>
            <a:r>
              <a:rPr lang="ru-RU" sz="1400" dirty="0" smtClean="0">
                <a:solidFill>
                  <a:srgbClr val="222222"/>
                </a:solidFill>
                <a:latin typeface="Montserrat Medium" pitchFamily="2" charset="-52"/>
              </a:rPr>
              <a:t> 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64BE"/>
              </a:buClr>
              <a:buSzPct val="130000"/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222222"/>
                </a:solidFill>
                <a:latin typeface="Montserrat Medium" pitchFamily="2" charset="-52"/>
              </a:rPr>
              <a:t>Остались вопросы пишите на </a:t>
            </a:r>
            <a:r>
              <a:rPr lang="en-US" sz="1400" dirty="0" smtClean="0">
                <a:solidFill>
                  <a:srgbClr val="222222"/>
                </a:solidFill>
                <a:latin typeface="Montserrat Medium" pitchFamily="2" charset="-52"/>
                <a:hlinkClick r:id="rId4"/>
              </a:rPr>
              <a:t>marketing@mauniver.ru</a:t>
            </a:r>
            <a:endParaRPr lang="ru-RU" sz="1400" dirty="0">
              <a:solidFill>
                <a:srgbClr val="222222"/>
              </a:solidFill>
              <a:latin typeface="Montserrat Medium" pitchFamily="2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4" t="26736" r="25941" b="4769"/>
          <a:stretch/>
        </p:blipFill>
        <p:spPr>
          <a:xfrm>
            <a:off x="6817984" y="1341437"/>
            <a:ext cx="4745366" cy="475456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6956" y="341175"/>
            <a:ext cx="2766175" cy="874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2162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1215003" y="6200545"/>
            <a:ext cx="360000" cy="252000"/>
          </a:xfrm>
          <a:prstGeom prst="rect">
            <a:avLst/>
          </a:prstGeom>
          <a:solidFill>
            <a:srgbClr val="0064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9047" y="576100"/>
            <a:ext cx="7721047" cy="332399"/>
          </a:xfrm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ru-RU" sz="2400" dirty="0" smtClean="0">
                <a:solidFill>
                  <a:schemeClr val="bg1"/>
                </a:solidFill>
                <a:latin typeface="Montserrat ExtraBold" pitchFamily="2" charset="-52"/>
              </a:rPr>
              <a:t>ПРИМЕР СЛАЙДА С ГРАДИЕНТОМ</a:t>
            </a:r>
            <a:endParaRPr lang="ru-RU" sz="2400" dirty="0">
              <a:solidFill>
                <a:schemeClr val="bg1"/>
              </a:solidFill>
              <a:latin typeface="Montserrat ExtraBold" pitchFamily="2" charset="-52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9046" y="6223517"/>
            <a:ext cx="3821449" cy="179972"/>
          </a:xfrm>
        </p:spPr>
        <p:txBody>
          <a:bodyPr lIns="0" tIns="0" rIns="0" bIns="0">
            <a:noAutofit/>
          </a:bodyPr>
          <a:lstStyle/>
          <a:p>
            <a:pPr algn="l"/>
            <a:r>
              <a:rPr lang="ru-RU" sz="1000" dirty="0" smtClean="0">
                <a:solidFill>
                  <a:schemeClr val="bg1"/>
                </a:solidFill>
                <a:latin typeface="Montserrat Medium" pitchFamily="2" charset="-52"/>
              </a:rPr>
              <a:t>Название презентации в одну строку</a:t>
            </a:r>
            <a:endParaRPr lang="ru-RU" sz="1000" dirty="0">
              <a:solidFill>
                <a:schemeClr val="bg1"/>
              </a:solidFill>
              <a:latin typeface="Montserrat Medium" pitchFamily="2" charset="-52"/>
            </a:endParaRPr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>
          <a:xfrm>
            <a:off x="11136625" y="6249601"/>
            <a:ext cx="362271" cy="153888"/>
          </a:xfrm>
        </p:spPr>
        <p:txBody>
          <a:bodyPr wrap="square" lIns="0" tIns="0" rIns="0" bIns="0" anchor="t">
            <a:spAutoFit/>
          </a:bodyPr>
          <a:lstStyle/>
          <a:p>
            <a:fld id="{A9FAC578-A75C-41F3-9829-00AE8EC2AFD1}" type="slidenum">
              <a:rPr lang="ru-RU" sz="1000" smtClean="0">
                <a:solidFill>
                  <a:schemeClr val="bg1"/>
                </a:solidFill>
                <a:latin typeface="Montserrat Medium" pitchFamily="2" charset="-52"/>
              </a:rPr>
              <a:t>17</a:t>
            </a:fld>
            <a:endParaRPr lang="ru-RU" sz="1000" dirty="0">
              <a:solidFill>
                <a:schemeClr val="bg1"/>
              </a:solidFill>
              <a:latin typeface="Montserrat Medium" pitchFamily="2" charset="-52"/>
            </a:endParaRPr>
          </a:p>
        </p:txBody>
      </p:sp>
      <p:sp>
        <p:nvSpPr>
          <p:cNvPr id="44" name="Подзаголовок 2"/>
          <p:cNvSpPr txBox="1">
            <a:spLocks/>
          </p:cNvSpPr>
          <p:nvPr/>
        </p:nvSpPr>
        <p:spPr>
          <a:xfrm>
            <a:off x="9797355" y="5391547"/>
            <a:ext cx="1840360" cy="2876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900" dirty="0" smtClean="0">
                <a:solidFill>
                  <a:schemeClr val="bg1"/>
                </a:solidFill>
                <a:latin typeface="Montserrat Medium" pitchFamily="2" charset="-52"/>
                <a:ea typeface="Open Sans" pitchFamily="2" charset="0"/>
                <a:cs typeface="Open Sans" pitchFamily="2" charset="0"/>
              </a:rPr>
              <a:t>Используйте фирменные градиенты МАУ</a:t>
            </a:r>
            <a:endParaRPr lang="ru-RU" sz="900" dirty="0">
              <a:solidFill>
                <a:schemeClr val="bg1"/>
              </a:solidFill>
              <a:latin typeface="Montserrat Medium" pitchFamily="2" charset="-52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4499" y="3676650"/>
            <a:ext cx="1656000" cy="1656000"/>
          </a:xfrm>
          <a:prstGeom prst="rect">
            <a:avLst/>
          </a:prstGeom>
        </p:spPr>
      </p:pic>
      <p:sp>
        <p:nvSpPr>
          <p:cNvPr id="76" name="Title 1">
            <a:extLst>
              <a:ext uri="{FF2B5EF4-FFF2-40B4-BE49-F238E27FC236}">
                <a16:creationId xmlns:a16="http://schemas.microsoft.com/office/drawing/2014/main" id="{42401ECC-9BAF-46F3-9818-E793C3D2ED56}"/>
              </a:ext>
            </a:extLst>
          </p:cNvPr>
          <p:cNvSpPr txBox="1">
            <a:spLocks/>
          </p:cNvSpPr>
          <p:nvPr/>
        </p:nvSpPr>
        <p:spPr>
          <a:xfrm>
            <a:off x="809047" y="3367901"/>
            <a:ext cx="7102920" cy="5539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600" dirty="0" smtClean="0">
                <a:solidFill>
                  <a:schemeClr val="bg1"/>
                </a:solidFill>
                <a:latin typeface="Montserrat ExtraBold" pitchFamily="2" charset="-52"/>
              </a:rPr>
              <a:t>До свидания!</a:t>
            </a:r>
            <a:endParaRPr lang="ru-RU" sz="3600" dirty="0">
              <a:solidFill>
                <a:schemeClr val="bg1"/>
              </a:solidFill>
              <a:latin typeface="Montserrat ExtraBold" pitchFamily="2" charset="-52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4" t="19557" r="7393" b="22354"/>
          <a:stretch/>
        </p:blipFill>
        <p:spPr>
          <a:xfrm>
            <a:off x="9237749" y="514650"/>
            <a:ext cx="2352674" cy="508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551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1215003" y="6200545"/>
            <a:ext cx="360000" cy="252000"/>
          </a:xfrm>
          <a:prstGeom prst="rect">
            <a:avLst/>
          </a:prstGeom>
          <a:solidFill>
            <a:srgbClr val="0064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4" t="19557" r="7393" b="22354"/>
          <a:stretch/>
        </p:blipFill>
        <p:spPr>
          <a:xfrm>
            <a:off x="9302960" y="576100"/>
            <a:ext cx="2274313" cy="491519"/>
          </a:xfrm>
          <a:prstGeom prst="rect">
            <a:avLst/>
          </a:prstGeom>
        </p:spPr>
      </p:pic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>
          <a:xfrm>
            <a:off x="11136625" y="6249601"/>
            <a:ext cx="362271" cy="153888"/>
          </a:xfrm>
        </p:spPr>
        <p:txBody>
          <a:bodyPr wrap="square" lIns="0" tIns="0" rIns="0" bIns="0" anchor="t">
            <a:spAutoFit/>
          </a:bodyPr>
          <a:lstStyle/>
          <a:p>
            <a:fld id="{A9FAC578-A75C-41F3-9829-00AE8EC2AFD1}" type="slidenum">
              <a:rPr lang="ru-RU" sz="1000" smtClean="0">
                <a:solidFill>
                  <a:schemeClr val="bg1"/>
                </a:solidFill>
                <a:latin typeface="Montserrat Medium" pitchFamily="2" charset="-52"/>
              </a:rPr>
              <a:t>2</a:t>
            </a:fld>
            <a:endParaRPr lang="ru-RU" sz="1000" dirty="0">
              <a:solidFill>
                <a:schemeClr val="bg1"/>
              </a:solidFill>
              <a:latin typeface="Montserrat Medium" pitchFamily="2" charset="-52"/>
            </a:endParaRPr>
          </a:p>
        </p:txBody>
      </p:sp>
      <p:sp>
        <p:nvSpPr>
          <p:cNvPr id="1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9046" y="6223517"/>
            <a:ext cx="3821449" cy="179972"/>
          </a:xfrm>
        </p:spPr>
        <p:txBody>
          <a:bodyPr lIns="0" tIns="0" rIns="0" bIns="0">
            <a:noAutofit/>
          </a:bodyPr>
          <a:lstStyle/>
          <a:p>
            <a:pPr algn="l"/>
            <a:r>
              <a:rPr lang="ru-RU" sz="1000" dirty="0" smtClean="0">
                <a:solidFill>
                  <a:srgbClr val="0064BE"/>
                </a:solidFill>
                <a:latin typeface="Montserrat Medium" pitchFamily="2" charset="-52"/>
              </a:rPr>
              <a:t>Название презентации в одну строку</a:t>
            </a:r>
            <a:endParaRPr lang="ru-RU" sz="1000" dirty="0">
              <a:solidFill>
                <a:srgbClr val="0064BE"/>
              </a:solidFill>
              <a:latin typeface="Montserrat Medium" pitchFamily="2" charset="-52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42401ECC-9BAF-46F3-9818-E793C3D2ED56}"/>
              </a:ext>
            </a:extLst>
          </p:cNvPr>
          <p:cNvSpPr txBox="1">
            <a:spLocks/>
          </p:cNvSpPr>
          <p:nvPr/>
        </p:nvSpPr>
        <p:spPr>
          <a:xfrm>
            <a:off x="809046" y="3214013"/>
            <a:ext cx="7901817" cy="861774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800" dirty="0" smtClean="0">
                <a:solidFill>
                  <a:srgbClr val="222222"/>
                </a:solidFill>
                <a:latin typeface="Montserrat ExtraBold" pitchFamily="2" charset="-52"/>
              </a:rPr>
              <a:t>До начала работы установите фирменный шрифт </a:t>
            </a:r>
            <a:r>
              <a:rPr lang="en-US" sz="2800" dirty="0" smtClean="0">
                <a:solidFill>
                  <a:srgbClr val="222222"/>
                </a:solidFill>
                <a:latin typeface="Montserrat ExtraBold" pitchFamily="2" charset="-52"/>
              </a:rPr>
              <a:t>Montserrat</a:t>
            </a:r>
            <a:r>
              <a:rPr lang="ru-RU" sz="2800" dirty="0" smtClean="0">
                <a:solidFill>
                  <a:srgbClr val="222222"/>
                </a:solidFill>
                <a:latin typeface="Montserrat ExtraBold" pitchFamily="2" charset="-52"/>
              </a:rPr>
              <a:t> </a:t>
            </a:r>
            <a:endParaRPr lang="ru-RU" sz="2800" dirty="0">
              <a:solidFill>
                <a:srgbClr val="222222"/>
              </a:solidFill>
              <a:latin typeface="Montserrat ExtraBold" pitchFamily="2" charset="-52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6956" y="341175"/>
            <a:ext cx="2766175" cy="874302"/>
          </a:xfrm>
          <a:prstGeom prst="rect">
            <a:avLst/>
          </a:prstGeom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809048" y="576100"/>
            <a:ext cx="7721048" cy="3323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dirty="0" smtClean="0">
                <a:solidFill>
                  <a:srgbClr val="F9423A"/>
                </a:solidFill>
                <a:latin typeface="Montserrat ExtraBold" pitchFamily="2" charset="-52"/>
              </a:rPr>
              <a:t>ВНИМАНИЕ!</a:t>
            </a:r>
            <a:endParaRPr lang="ru-RU" sz="2400" dirty="0">
              <a:solidFill>
                <a:srgbClr val="F9423A"/>
              </a:solidFill>
              <a:latin typeface="Montserrat ExtraBold" pitchFamily="2" charset="-52"/>
            </a:endParaRPr>
          </a:p>
        </p:txBody>
      </p:sp>
      <p:sp>
        <p:nvSpPr>
          <p:cNvPr id="19" name="Подзаголовок 2"/>
          <p:cNvSpPr txBox="1">
            <a:spLocks/>
          </p:cNvSpPr>
          <p:nvPr/>
        </p:nvSpPr>
        <p:spPr>
          <a:xfrm>
            <a:off x="9798310" y="5342771"/>
            <a:ext cx="1840360" cy="2876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900" dirty="0" smtClean="0">
                <a:solidFill>
                  <a:srgbClr val="222222"/>
                </a:solidFill>
                <a:latin typeface="Montserrat Medium" pitchFamily="2" charset="-52"/>
                <a:ea typeface="Open Sans" pitchFamily="2" charset="0"/>
                <a:cs typeface="Open Sans" pitchFamily="2" charset="0"/>
              </a:rPr>
              <a:t>Скачайте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900" dirty="0" smtClean="0">
                <a:solidFill>
                  <a:srgbClr val="222222"/>
                </a:solidFill>
                <a:latin typeface="Montserrat Medium" pitchFamily="2" charset="-52"/>
                <a:ea typeface="Open Sans" pitchFamily="2" charset="0"/>
                <a:cs typeface="Open Sans" pitchFamily="2" charset="0"/>
              </a:rPr>
              <a:t>и установите шрифт</a:t>
            </a:r>
            <a:endParaRPr lang="ru-RU" sz="900" dirty="0">
              <a:solidFill>
                <a:srgbClr val="222222"/>
              </a:solidFill>
              <a:latin typeface="Montserrat Medium" pitchFamily="2" charset="-52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454" y="3672752"/>
            <a:ext cx="1656000" cy="16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94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11215003" y="6200545"/>
            <a:ext cx="360000" cy="252000"/>
          </a:xfrm>
          <a:prstGeom prst="rect">
            <a:avLst/>
          </a:prstGeom>
          <a:solidFill>
            <a:srgbClr val="0064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9048" y="576100"/>
            <a:ext cx="7721048" cy="664797"/>
          </a:xfrm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ru-RU" sz="2400" dirty="0" smtClean="0">
                <a:solidFill>
                  <a:srgbClr val="0064BE"/>
                </a:solidFill>
                <a:latin typeface="Montserrat ExtraBold" pitchFamily="2" charset="-52"/>
              </a:rPr>
              <a:t>РЕКОМЕНДАЦИИ ПО ОФОРМЛЕНИЮ ПРЕЗЕНТАЦИИ</a:t>
            </a:r>
            <a:endParaRPr lang="ru-RU" sz="2400" dirty="0">
              <a:solidFill>
                <a:srgbClr val="0064BE"/>
              </a:solidFill>
              <a:latin typeface="Montserrat ExtraBold" pitchFamily="2" charset="-52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9046" y="6223517"/>
            <a:ext cx="3821449" cy="179972"/>
          </a:xfrm>
        </p:spPr>
        <p:txBody>
          <a:bodyPr lIns="0" tIns="0" rIns="0" bIns="0">
            <a:noAutofit/>
          </a:bodyPr>
          <a:lstStyle/>
          <a:p>
            <a:pPr algn="l"/>
            <a:r>
              <a:rPr lang="ru-RU" sz="1000" dirty="0" smtClean="0">
                <a:solidFill>
                  <a:srgbClr val="0064BE"/>
                </a:solidFill>
                <a:latin typeface="Montserrat Medium" pitchFamily="2" charset="-52"/>
              </a:rPr>
              <a:t>Название презентации в одну строку</a:t>
            </a:r>
            <a:endParaRPr lang="ru-RU" sz="1000" dirty="0">
              <a:solidFill>
                <a:srgbClr val="0064BE"/>
              </a:solidFill>
              <a:latin typeface="Montserrat Medium" pitchFamily="2" charset="-52"/>
            </a:endParaRPr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>
          <a:xfrm>
            <a:off x="11136625" y="6249601"/>
            <a:ext cx="362271" cy="153888"/>
          </a:xfrm>
        </p:spPr>
        <p:txBody>
          <a:bodyPr wrap="square" lIns="0" tIns="0" rIns="0" bIns="0" anchor="t">
            <a:spAutoFit/>
          </a:bodyPr>
          <a:lstStyle/>
          <a:p>
            <a:fld id="{A9FAC578-A75C-41F3-9829-00AE8EC2AFD1}" type="slidenum">
              <a:rPr lang="ru-RU" sz="1000" smtClean="0">
                <a:solidFill>
                  <a:schemeClr val="bg1"/>
                </a:solidFill>
                <a:latin typeface="Montserrat Medium" pitchFamily="2" charset="-52"/>
              </a:rPr>
              <a:t>3</a:t>
            </a:fld>
            <a:endParaRPr lang="ru-RU" sz="1000" dirty="0">
              <a:solidFill>
                <a:schemeClr val="bg1"/>
              </a:solidFill>
              <a:latin typeface="Montserrat Medium" pitchFamily="2" charset="-52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76" b="13534"/>
          <a:stretch/>
        </p:blipFill>
        <p:spPr>
          <a:xfrm>
            <a:off x="809047" y="1645526"/>
            <a:ext cx="616896" cy="45273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5457"/>
          <a:stretch/>
        </p:blipFill>
        <p:spPr>
          <a:xfrm>
            <a:off x="8530095" y="1619167"/>
            <a:ext cx="529579" cy="46846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8884" b="11569"/>
          <a:stretch/>
        </p:blipFill>
        <p:spPr>
          <a:xfrm>
            <a:off x="4521523" y="1549833"/>
            <a:ext cx="553943" cy="537625"/>
          </a:xfrm>
          <a:prstGeom prst="rect">
            <a:avLst/>
          </a:prstGeom>
        </p:spPr>
      </p:pic>
      <p:sp>
        <p:nvSpPr>
          <p:cNvPr id="19" name="Подзаголовок 2"/>
          <p:cNvSpPr txBox="1">
            <a:spLocks/>
          </p:cNvSpPr>
          <p:nvPr/>
        </p:nvSpPr>
        <p:spPr>
          <a:xfrm>
            <a:off x="1611851" y="1645526"/>
            <a:ext cx="2016873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rgbClr val="222222"/>
                </a:solidFill>
                <a:latin typeface="Montserrat ExtraBold" pitchFamily="2" charset="-52"/>
              </a:rPr>
              <a:t>Базовые принципы</a:t>
            </a:r>
            <a:endParaRPr lang="ru-RU" sz="1600" dirty="0">
              <a:solidFill>
                <a:srgbClr val="222222"/>
              </a:solidFill>
              <a:latin typeface="Montserrat ExtraBold" pitchFamily="2" charset="-52"/>
            </a:endParaRPr>
          </a:p>
        </p:txBody>
      </p:sp>
      <p:sp>
        <p:nvSpPr>
          <p:cNvPr id="20" name="Подзаголовок 2"/>
          <p:cNvSpPr txBox="1">
            <a:spLocks/>
          </p:cNvSpPr>
          <p:nvPr/>
        </p:nvSpPr>
        <p:spPr>
          <a:xfrm>
            <a:off x="5274305" y="1645526"/>
            <a:ext cx="2083158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rgbClr val="222222"/>
                </a:solidFill>
                <a:latin typeface="Montserrat ExtraBold" pitchFamily="2" charset="-52"/>
              </a:rPr>
              <a:t>Предоставление данных</a:t>
            </a:r>
            <a:endParaRPr lang="ru-RU" sz="1600" dirty="0">
              <a:solidFill>
                <a:srgbClr val="222222"/>
              </a:solidFill>
              <a:latin typeface="Montserrat ExtraBold" pitchFamily="2" charset="-52"/>
            </a:endParaRPr>
          </a:p>
        </p:txBody>
      </p:sp>
      <p:sp>
        <p:nvSpPr>
          <p:cNvPr id="21" name="Подзаголовок 2"/>
          <p:cNvSpPr txBox="1">
            <a:spLocks/>
          </p:cNvSpPr>
          <p:nvPr/>
        </p:nvSpPr>
        <p:spPr>
          <a:xfrm>
            <a:off x="9258512" y="1645526"/>
            <a:ext cx="2240383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rgbClr val="222222"/>
                </a:solidFill>
                <a:latin typeface="Montserrat ExtraBold" pitchFamily="2" charset="-52"/>
              </a:rPr>
              <a:t>Дизайн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rgbClr val="222222"/>
                </a:solidFill>
                <a:latin typeface="Montserrat ExtraBold" pitchFamily="2" charset="-52"/>
              </a:rPr>
              <a:t>и верстка</a:t>
            </a:r>
            <a:endParaRPr lang="ru-RU" sz="1600" dirty="0">
              <a:solidFill>
                <a:srgbClr val="222222"/>
              </a:solidFill>
              <a:latin typeface="Montserrat ExtraBold" pitchFamily="2" charset="-52"/>
            </a:endParaRPr>
          </a:p>
        </p:txBody>
      </p:sp>
      <p:sp>
        <p:nvSpPr>
          <p:cNvPr id="22" name="Заголовок 6">
            <a:extLst>
              <a:ext uri="{FF2B5EF4-FFF2-40B4-BE49-F238E27FC236}">
                <a16:creationId xmlns:a16="http://schemas.microsoft.com/office/drawing/2014/main" id="{8D1358DA-8FAE-274A-A937-FA66A13B13E7}"/>
              </a:ext>
            </a:extLst>
          </p:cNvPr>
          <p:cNvSpPr txBox="1">
            <a:spLocks/>
          </p:cNvSpPr>
          <p:nvPr/>
        </p:nvSpPr>
        <p:spPr>
          <a:xfrm>
            <a:off x="765502" y="2490134"/>
            <a:ext cx="2979870" cy="2215991"/>
          </a:xfrm>
          <a:prstGeom prst="rect">
            <a:avLst/>
          </a:prstGeom>
        </p:spPr>
        <p:txBody>
          <a:bodyPr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indent="-228600">
              <a:lnSpc>
                <a:spcPct val="100000"/>
              </a:lnSpc>
              <a:spcAft>
                <a:spcPts val="1200"/>
              </a:spcAft>
              <a:buClr>
                <a:srgbClr val="0064BE"/>
              </a:buClr>
              <a:buFont typeface="Verdana" panose="020B0604030504040204" pitchFamily="34" charset="0"/>
              <a:buChar char="●"/>
            </a:pPr>
            <a:r>
              <a:rPr lang="ru-RU" sz="12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Краткое и тезисное изложение</a:t>
            </a:r>
          </a:p>
          <a:p>
            <a:pPr marL="228600" indent="-228600">
              <a:lnSpc>
                <a:spcPct val="100000"/>
              </a:lnSpc>
              <a:spcAft>
                <a:spcPts val="1200"/>
              </a:spcAft>
              <a:buClr>
                <a:srgbClr val="0064BE"/>
              </a:buClr>
              <a:buFont typeface="Verdana" panose="020B0604030504040204" pitchFamily="34" charset="0"/>
              <a:buChar char="●"/>
            </a:pPr>
            <a:r>
              <a:rPr lang="ru-RU" sz="12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Соблюдение единого стиля презентации</a:t>
            </a:r>
          </a:p>
          <a:p>
            <a:pPr marL="228600" indent="-228600">
              <a:lnSpc>
                <a:spcPct val="100000"/>
              </a:lnSpc>
              <a:spcAft>
                <a:spcPts val="1200"/>
              </a:spcAft>
              <a:buClr>
                <a:srgbClr val="0064BE"/>
              </a:buClr>
              <a:buFont typeface="Verdana" panose="020B0604030504040204" pitchFamily="34" charset="0"/>
              <a:buChar char="●"/>
            </a:pPr>
            <a:r>
              <a:rPr lang="ru-RU" sz="12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Вспомогательная информация</a:t>
            </a:r>
            <a:r>
              <a:rPr lang="en-US" sz="12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 </a:t>
            </a:r>
            <a:r>
              <a:rPr lang="ru-RU" sz="12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не должна преобладать</a:t>
            </a:r>
            <a:r>
              <a:rPr lang="en-US" sz="12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 </a:t>
            </a:r>
            <a:r>
              <a:rPr lang="ru-RU" sz="120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         над </a:t>
            </a:r>
            <a:r>
              <a:rPr lang="ru-RU" sz="12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основной</a:t>
            </a:r>
          </a:p>
          <a:p>
            <a:pPr marL="228600" indent="-228600">
              <a:lnSpc>
                <a:spcPct val="100000"/>
              </a:lnSpc>
              <a:spcAft>
                <a:spcPts val="1200"/>
              </a:spcAft>
              <a:buClr>
                <a:srgbClr val="0064BE"/>
              </a:buClr>
              <a:buFont typeface="Verdana" panose="020B0604030504040204" pitchFamily="34" charset="0"/>
              <a:buChar char="●"/>
            </a:pPr>
            <a:r>
              <a:rPr lang="ru-RU" sz="12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Используйте анимацию,</a:t>
            </a:r>
            <a:r>
              <a:rPr lang="en-US" sz="12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 </a:t>
            </a:r>
            <a:r>
              <a:rPr lang="ru-RU" sz="12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только если она необходима</a:t>
            </a:r>
            <a:r>
              <a:rPr lang="en-US" sz="12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 </a:t>
            </a:r>
            <a:r>
              <a:rPr lang="ru-RU" sz="12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в логике повествования</a:t>
            </a:r>
          </a:p>
        </p:txBody>
      </p:sp>
      <p:sp>
        <p:nvSpPr>
          <p:cNvPr id="23" name="Заголовок 6">
            <a:extLst>
              <a:ext uri="{FF2B5EF4-FFF2-40B4-BE49-F238E27FC236}">
                <a16:creationId xmlns:a16="http://schemas.microsoft.com/office/drawing/2014/main" id="{48F55784-3CE0-0E47-B1EB-DD5B92F154FA}"/>
              </a:ext>
            </a:extLst>
          </p:cNvPr>
          <p:cNvSpPr txBox="1">
            <a:spLocks/>
          </p:cNvSpPr>
          <p:nvPr/>
        </p:nvSpPr>
        <p:spPr>
          <a:xfrm>
            <a:off x="4536918" y="2490134"/>
            <a:ext cx="3132269" cy="2246769"/>
          </a:xfrm>
          <a:prstGeom prst="rect">
            <a:avLst/>
          </a:prstGeom>
        </p:spPr>
        <p:txBody>
          <a:bodyPr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indent="-228600">
              <a:lnSpc>
                <a:spcPct val="100000"/>
              </a:lnSpc>
              <a:spcAft>
                <a:spcPts val="1200"/>
              </a:spcAft>
              <a:buClr>
                <a:srgbClr val="0064BE"/>
              </a:buClr>
              <a:buFont typeface="Verdana" panose="020B0604030504040204" pitchFamily="34" charset="0"/>
              <a:buChar char="●"/>
            </a:pPr>
            <a:r>
              <a:rPr lang="ru-RU" sz="12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Все данные предоставляются </a:t>
            </a:r>
            <a:br>
              <a:rPr lang="ru-RU" sz="12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</a:br>
            <a:r>
              <a:rPr lang="ru-RU" sz="12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«свежие» или дополнительно указывается период актуальности данных</a:t>
            </a:r>
          </a:p>
          <a:p>
            <a:pPr marL="228600" indent="-228600">
              <a:lnSpc>
                <a:spcPct val="100000"/>
              </a:lnSpc>
              <a:spcAft>
                <a:spcPts val="1200"/>
              </a:spcAft>
              <a:buClr>
                <a:srgbClr val="0064BE"/>
              </a:buClr>
              <a:buFont typeface="Verdana" panose="020B0604030504040204" pitchFamily="34" charset="0"/>
              <a:buChar char="●"/>
            </a:pPr>
            <a:r>
              <a:rPr lang="ru-RU" sz="12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Размещайте на слайдах только данные, которые наилучшим образом иллюстрируют успехи или планируемые результаты</a:t>
            </a:r>
          </a:p>
          <a:p>
            <a:pPr marL="228600" indent="-228600">
              <a:lnSpc>
                <a:spcPct val="100000"/>
              </a:lnSpc>
              <a:spcAft>
                <a:spcPts val="1200"/>
              </a:spcAft>
              <a:buClr>
                <a:srgbClr val="0064BE"/>
              </a:buClr>
              <a:buFont typeface="Verdana" panose="020B0604030504040204" pitchFamily="34" charset="0"/>
              <a:buChar char="●"/>
            </a:pPr>
            <a:r>
              <a:rPr lang="ru-RU" sz="12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Избегайте информационной перенасыщенности слайдов</a:t>
            </a:r>
          </a:p>
        </p:txBody>
      </p:sp>
      <p:sp>
        <p:nvSpPr>
          <p:cNvPr id="24" name="Заголовок 6">
            <a:extLst>
              <a:ext uri="{FF2B5EF4-FFF2-40B4-BE49-F238E27FC236}">
                <a16:creationId xmlns:a16="http://schemas.microsoft.com/office/drawing/2014/main" id="{3CBAE2D9-1FE6-7040-B8A8-FE0D89789842}"/>
              </a:ext>
            </a:extLst>
          </p:cNvPr>
          <p:cNvSpPr txBox="1">
            <a:spLocks/>
          </p:cNvSpPr>
          <p:nvPr/>
        </p:nvSpPr>
        <p:spPr>
          <a:xfrm>
            <a:off x="8406308" y="2490134"/>
            <a:ext cx="3318968" cy="276998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indent="-228600">
              <a:lnSpc>
                <a:spcPct val="100000"/>
              </a:lnSpc>
              <a:spcAft>
                <a:spcPts val="1200"/>
              </a:spcAft>
              <a:buClr>
                <a:srgbClr val="0064BE"/>
              </a:buClr>
              <a:buFont typeface="Verdana" panose="020B0604030504040204" pitchFamily="34" charset="0"/>
              <a:buChar char="●"/>
            </a:pPr>
            <a:r>
              <a:rPr lang="ru-RU" sz="12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Выделяйте ключевые моменты размером, жирным начертанием </a:t>
            </a:r>
            <a:br>
              <a:rPr lang="ru-RU" sz="12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</a:br>
            <a:r>
              <a:rPr lang="ru-RU" sz="12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или цветом</a:t>
            </a:r>
          </a:p>
          <a:p>
            <a:pPr marL="228600" indent="-228600">
              <a:lnSpc>
                <a:spcPct val="100000"/>
              </a:lnSpc>
              <a:spcAft>
                <a:spcPts val="1200"/>
              </a:spcAft>
              <a:buClr>
                <a:srgbClr val="0064BE"/>
              </a:buClr>
              <a:buFont typeface="Verdana" panose="020B0604030504040204" pitchFamily="34" charset="0"/>
              <a:buChar char="●"/>
            </a:pPr>
            <a:r>
              <a:rPr lang="ru-RU" sz="12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Иконки выбирайте в одном стиле – все контурные или все в заливке, воспользуйтесь подборкой</a:t>
            </a:r>
          </a:p>
          <a:p>
            <a:pPr marL="228600" indent="-228600">
              <a:lnSpc>
                <a:spcPct val="100000"/>
              </a:lnSpc>
              <a:spcAft>
                <a:spcPts val="1200"/>
              </a:spcAft>
              <a:buClr>
                <a:srgbClr val="0064BE"/>
              </a:buClr>
              <a:buFont typeface="Verdana" panose="020B0604030504040204" pitchFamily="34" charset="0"/>
              <a:buChar char="●"/>
            </a:pPr>
            <a:r>
              <a:rPr lang="ru-RU" sz="12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Придерживайтесь выбранной темы презентации, цветовой схемы и установленного форматирования </a:t>
            </a:r>
          </a:p>
          <a:p>
            <a:pPr marL="228600" indent="-228600">
              <a:lnSpc>
                <a:spcPct val="100000"/>
              </a:lnSpc>
              <a:spcAft>
                <a:spcPts val="1200"/>
              </a:spcAft>
              <a:buClr>
                <a:srgbClr val="0064BE"/>
              </a:buClr>
              <a:buFont typeface="Verdana" panose="020B0604030504040204" pitchFamily="34" charset="0"/>
              <a:buChar char="●"/>
            </a:pPr>
            <a:r>
              <a:rPr lang="ru-RU" sz="12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Используйте корпоративные цвета университета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6956" y="341175"/>
            <a:ext cx="2766175" cy="874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470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95367" y="1682758"/>
            <a:ext cx="1980000" cy="900000"/>
          </a:xfrm>
          <a:prstGeom prst="rect">
            <a:avLst/>
          </a:prstGeom>
          <a:solidFill>
            <a:srgbClr val="0064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1215003" y="6200545"/>
            <a:ext cx="360000" cy="252000"/>
          </a:xfrm>
          <a:prstGeom prst="rect">
            <a:avLst/>
          </a:prstGeom>
          <a:solidFill>
            <a:srgbClr val="0064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9047" y="576100"/>
            <a:ext cx="7721048" cy="332399"/>
          </a:xfrm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ru-RU" sz="2400" dirty="0" smtClean="0">
                <a:solidFill>
                  <a:srgbClr val="0064BE"/>
                </a:solidFill>
                <a:latin typeface="Montserrat ExtraBold" pitchFamily="2" charset="-52"/>
              </a:rPr>
              <a:t>ОСНОВНЫЕ ЦВЕТА</a:t>
            </a:r>
            <a:endParaRPr lang="ru-RU" sz="2400" dirty="0">
              <a:solidFill>
                <a:srgbClr val="0064BE"/>
              </a:solidFill>
              <a:latin typeface="Montserrat ExtraBold" pitchFamily="2" charset="-52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9046" y="6223517"/>
            <a:ext cx="8566048" cy="179972"/>
          </a:xfrm>
        </p:spPr>
        <p:txBody>
          <a:bodyPr lIns="0" tIns="0" rIns="0" bIns="0">
            <a:noAutofit/>
          </a:bodyPr>
          <a:lstStyle/>
          <a:p>
            <a:pPr algn="l"/>
            <a:r>
              <a:rPr lang="ru-RU" sz="1000" dirty="0" smtClean="0">
                <a:solidFill>
                  <a:srgbClr val="0064BE"/>
                </a:solidFill>
                <a:latin typeface="Montserrat Medium" pitchFamily="2" charset="-52"/>
              </a:rPr>
              <a:t>Название презентации в одну строку</a:t>
            </a:r>
            <a:endParaRPr lang="ru-RU" sz="1000" dirty="0">
              <a:solidFill>
                <a:srgbClr val="0064BE"/>
              </a:solidFill>
              <a:latin typeface="Montserrat Medium" pitchFamily="2" charset="-52"/>
            </a:endParaRPr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>
          <a:xfrm>
            <a:off x="11136625" y="6249601"/>
            <a:ext cx="362271" cy="153888"/>
          </a:xfrm>
        </p:spPr>
        <p:txBody>
          <a:bodyPr wrap="square" lIns="0" tIns="0" rIns="0" bIns="0" anchor="t">
            <a:spAutoFit/>
          </a:bodyPr>
          <a:lstStyle/>
          <a:p>
            <a:fld id="{A9FAC578-A75C-41F3-9829-00AE8EC2AFD1}" type="slidenum">
              <a:rPr lang="ru-RU" sz="1000" smtClean="0">
                <a:solidFill>
                  <a:schemeClr val="bg1"/>
                </a:solidFill>
                <a:latin typeface="Montserrat Medium" pitchFamily="2" charset="-52"/>
              </a:rPr>
              <a:t>4</a:t>
            </a:fld>
            <a:endParaRPr lang="ru-RU" sz="1000" dirty="0">
              <a:solidFill>
                <a:schemeClr val="bg1"/>
              </a:solidFill>
              <a:latin typeface="Montserrat Medium" pitchFamily="2" charset="-52"/>
            </a:endParaRPr>
          </a:p>
        </p:txBody>
      </p:sp>
      <p:sp>
        <p:nvSpPr>
          <p:cNvPr id="22" name="Заголовок 6">
            <a:extLst>
              <a:ext uri="{FF2B5EF4-FFF2-40B4-BE49-F238E27FC236}">
                <a16:creationId xmlns:a16="http://schemas.microsoft.com/office/drawing/2014/main" id="{8D1358DA-8FAE-274A-A937-FA66A13B13E7}"/>
              </a:ext>
            </a:extLst>
          </p:cNvPr>
          <p:cNvSpPr txBox="1">
            <a:spLocks/>
          </p:cNvSpPr>
          <p:nvPr/>
        </p:nvSpPr>
        <p:spPr>
          <a:xfrm>
            <a:off x="765502" y="2750997"/>
            <a:ext cx="2009865" cy="6879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indent="-228600">
              <a:lnSpc>
                <a:spcPts val="1600"/>
              </a:lnSpc>
              <a:spcAft>
                <a:spcPts val="1200"/>
              </a:spcAft>
              <a:buClr>
                <a:srgbClr val="0064BE"/>
              </a:buClr>
              <a:buFont typeface="Verdana" panose="020B0604030504040204" pitchFamily="34" charset="0"/>
              <a:buChar char="●"/>
            </a:pPr>
            <a:r>
              <a:rPr lang="en-US" sz="12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RGB 0 100 190</a:t>
            </a:r>
          </a:p>
          <a:p>
            <a:pPr marL="228600" indent="-228600">
              <a:lnSpc>
                <a:spcPts val="1600"/>
              </a:lnSpc>
              <a:spcAft>
                <a:spcPts val="1200"/>
              </a:spcAft>
              <a:buClr>
                <a:srgbClr val="0064BE"/>
              </a:buClr>
              <a:buFont typeface="Verdana" panose="020B0604030504040204" pitchFamily="34" charset="0"/>
              <a:buChar char="●"/>
            </a:pPr>
            <a:r>
              <a:rPr lang="en-US" sz="12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HEX #0064BE</a:t>
            </a:r>
            <a:endParaRPr lang="ru-RU" sz="1200" dirty="0">
              <a:solidFill>
                <a:srgbClr val="222222"/>
              </a:solidFill>
              <a:latin typeface="Montserrat Medium" pitchFamily="2" charset="-52"/>
              <a:ea typeface="Verdana" panose="020B060403050404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995276" y="1682758"/>
            <a:ext cx="1980000" cy="900000"/>
          </a:xfrm>
          <a:prstGeom prst="rect">
            <a:avLst/>
          </a:prstGeom>
          <a:solidFill>
            <a:srgbClr val="008C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7395094" y="1682758"/>
            <a:ext cx="1980000" cy="90000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5195185" y="1682758"/>
            <a:ext cx="1980000" cy="9000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>
                    <a:lumMod val="50000"/>
                  </a:schemeClr>
                </a:solidFill>
              </a:ln>
            </a:endParaRPr>
          </a:p>
        </p:txBody>
      </p:sp>
      <p:sp>
        <p:nvSpPr>
          <p:cNvPr id="29" name="Заголовок 6">
            <a:extLst>
              <a:ext uri="{FF2B5EF4-FFF2-40B4-BE49-F238E27FC236}">
                <a16:creationId xmlns:a16="http://schemas.microsoft.com/office/drawing/2014/main" id="{8D1358DA-8FAE-274A-A937-FA66A13B13E7}"/>
              </a:ext>
            </a:extLst>
          </p:cNvPr>
          <p:cNvSpPr txBox="1">
            <a:spLocks/>
          </p:cNvSpPr>
          <p:nvPr/>
        </p:nvSpPr>
        <p:spPr>
          <a:xfrm>
            <a:off x="2956251" y="2750997"/>
            <a:ext cx="2009865" cy="6879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indent="-228600">
              <a:lnSpc>
                <a:spcPts val="1600"/>
              </a:lnSpc>
              <a:spcAft>
                <a:spcPts val="1200"/>
              </a:spcAft>
              <a:buClr>
                <a:srgbClr val="0064BE"/>
              </a:buClr>
              <a:buFont typeface="Verdana" panose="020B0604030504040204" pitchFamily="34" charset="0"/>
              <a:buChar char="●"/>
            </a:pPr>
            <a:r>
              <a:rPr lang="en-US" sz="12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RGB 0 140 </a:t>
            </a:r>
            <a:r>
              <a:rPr lang="en-US" sz="120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250</a:t>
            </a:r>
            <a:endParaRPr lang="en-US" sz="1200" dirty="0">
              <a:solidFill>
                <a:srgbClr val="222222"/>
              </a:solidFill>
              <a:latin typeface="Montserrat Medium" pitchFamily="2" charset="-52"/>
              <a:ea typeface="Verdana" panose="020B0604030504040204" pitchFamily="34" charset="0"/>
            </a:endParaRPr>
          </a:p>
          <a:p>
            <a:pPr marL="228600" indent="-228600">
              <a:lnSpc>
                <a:spcPts val="1600"/>
              </a:lnSpc>
              <a:spcAft>
                <a:spcPts val="1200"/>
              </a:spcAft>
              <a:buClr>
                <a:srgbClr val="0064BE"/>
              </a:buClr>
              <a:buFont typeface="Verdana" panose="020B0604030504040204" pitchFamily="34" charset="0"/>
              <a:buChar char="●"/>
            </a:pPr>
            <a:r>
              <a:rPr lang="en-US" sz="12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HEX #008CFA</a:t>
            </a:r>
            <a:endParaRPr lang="ru-RU" sz="1200" dirty="0">
              <a:solidFill>
                <a:srgbClr val="222222"/>
              </a:solidFill>
              <a:latin typeface="Montserrat Medium" pitchFamily="2" charset="-52"/>
              <a:ea typeface="Verdana" panose="020B0604030504040204" pitchFamily="34" charset="0"/>
            </a:endParaRPr>
          </a:p>
        </p:txBody>
      </p:sp>
      <p:sp>
        <p:nvSpPr>
          <p:cNvPr id="30" name="Заголовок 6">
            <a:extLst>
              <a:ext uri="{FF2B5EF4-FFF2-40B4-BE49-F238E27FC236}">
                <a16:creationId xmlns:a16="http://schemas.microsoft.com/office/drawing/2014/main" id="{8D1358DA-8FAE-274A-A937-FA66A13B13E7}"/>
              </a:ext>
            </a:extLst>
          </p:cNvPr>
          <p:cNvSpPr txBox="1">
            <a:spLocks/>
          </p:cNvSpPr>
          <p:nvPr/>
        </p:nvSpPr>
        <p:spPr>
          <a:xfrm>
            <a:off x="5147000" y="2750997"/>
            <a:ext cx="2009865" cy="6879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indent="-228600">
              <a:lnSpc>
                <a:spcPts val="1600"/>
              </a:lnSpc>
              <a:spcAft>
                <a:spcPts val="1200"/>
              </a:spcAft>
              <a:buClr>
                <a:srgbClr val="0064BE"/>
              </a:buClr>
              <a:buFont typeface="Verdana" panose="020B0604030504040204" pitchFamily="34" charset="0"/>
              <a:buChar char="●"/>
            </a:pPr>
            <a:r>
              <a:rPr lang="en-US" sz="12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RGB 255 255 </a:t>
            </a:r>
            <a:r>
              <a:rPr lang="en-US" sz="120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255</a:t>
            </a:r>
            <a:endParaRPr lang="en-US" sz="1200" dirty="0">
              <a:solidFill>
                <a:srgbClr val="222222"/>
              </a:solidFill>
              <a:latin typeface="Montserrat Medium" pitchFamily="2" charset="-52"/>
              <a:ea typeface="Verdana" panose="020B0604030504040204" pitchFamily="34" charset="0"/>
            </a:endParaRPr>
          </a:p>
          <a:p>
            <a:pPr marL="228600" indent="-228600">
              <a:lnSpc>
                <a:spcPts val="1600"/>
              </a:lnSpc>
              <a:spcAft>
                <a:spcPts val="1200"/>
              </a:spcAft>
              <a:buClr>
                <a:srgbClr val="0064BE"/>
              </a:buClr>
              <a:buFont typeface="Verdana" panose="020B0604030504040204" pitchFamily="34" charset="0"/>
              <a:buChar char="●"/>
            </a:pPr>
            <a:r>
              <a:rPr lang="en-US" sz="12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HEX #FFFFFF</a:t>
            </a:r>
            <a:endParaRPr lang="ru-RU" sz="1200" dirty="0">
              <a:solidFill>
                <a:srgbClr val="222222"/>
              </a:solidFill>
              <a:latin typeface="Montserrat Medium" pitchFamily="2" charset="-52"/>
              <a:ea typeface="Verdana" panose="020B0604030504040204" pitchFamily="34" charset="0"/>
            </a:endParaRPr>
          </a:p>
        </p:txBody>
      </p:sp>
      <p:sp>
        <p:nvSpPr>
          <p:cNvPr id="31" name="Заголовок 6">
            <a:extLst>
              <a:ext uri="{FF2B5EF4-FFF2-40B4-BE49-F238E27FC236}">
                <a16:creationId xmlns:a16="http://schemas.microsoft.com/office/drawing/2014/main" id="{8D1358DA-8FAE-274A-A937-FA66A13B13E7}"/>
              </a:ext>
            </a:extLst>
          </p:cNvPr>
          <p:cNvSpPr txBox="1">
            <a:spLocks/>
          </p:cNvSpPr>
          <p:nvPr/>
        </p:nvSpPr>
        <p:spPr>
          <a:xfrm>
            <a:off x="7337749" y="2750997"/>
            <a:ext cx="2009865" cy="6879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indent="-228600">
              <a:lnSpc>
                <a:spcPts val="1600"/>
              </a:lnSpc>
              <a:spcAft>
                <a:spcPts val="1200"/>
              </a:spcAft>
              <a:buClr>
                <a:srgbClr val="0064BE"/>
              </a:buClr>
              <a:buFont typeface="Verdana" panose="020B0604030504040204" pitchFamily="34" charset="0"/>
              <a:buChar char="●"/>
            </a:pPr>
            <a:r>
              <a:rPr lang="en-US" sz="12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RGB </a:t>
            </a:r>
            <a:r>
              <a:rPr lang="en-US" sz="120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34 34 34</a:t>
            </a:r>
            <a:endParaRPr lang="en-US" sz="1200" dirty="0">
              <a:solidFill>
                <a:srgbClr val="222222"/>
              </a:solidFill>
              <a:latin typeface="Montserrat Medium" pitchFamily="2" charset="-52"/>
              <a:ea typeface="Verdana" panose="020B0604030504040204" pitchFamily="34" charset="0"/>
            </a:endParaRPr>
          </a:p>
          <a:p>
            <a:pPr marL="228600" indent="-228600">
              <a:lnSpc>
                <a:spcPts val="1600"/>
              </a:lnSpc>
              <a:spcAft>
                <a:spcPts val="1200"/>
              </a:spcAft>
              <a:buClr>
                <a:srgbClr val="0064BE"/>
              </a:buClr>
              <a:buFont typeface="Verdana" panose="020B0604030504040204" pitchFamily="34" charset="0"/>
              <a:buChar char="●"/>
            </a:pPr>
            <a:r>
              <a:rPr lang="en-US" sz="12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HEX #222222</a:t>
            </a:r>
            <a:endParaRPr lang="ru-RU" sz="1200" dirty="0">
              <a:solidFill>
                <a:srgbClr val="222222"/>
              </a:solidFill>
              <a:latin typeface="Montserrat Medium" pitchFamily="2" charset="-52"/>
              <a:ea typeface="Verdana" panose="020B060403050404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95367" y="3749683"/>
            <a:ext cx="1980000" cy="900000"/>
          </a:xfrm>
          <a:prstGeom prst="rect">
            <a:avLst/>
          </a:prstGeom>
          <a:solidFill>
            <a:srgbClr val="F94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Заголовок 6">
            <a:extLst>
              <a:ext uri="{FF2B5EF4-FFF2-40B4-BE49-F238E27FC236}">
                <a16:creationId xmlns:a16="http://schemas.microsoft.com/office/drawing/2014/main" id="{8D1358DA-8FAE-274A-A937-FA66A13B13E7}"/>
              </a:ext>
            </a:extLst>
          </p:cNvPr>
          <p:cNvSpPr txBox="1">
            <a:spLocks/>
          </p:cNvSpPr>
          <p:nvPr/>
        </p:nvSpPr>
        <p:spPr>
          <a:xfrm>
            <a:off x="765502" y="4817922"/>
            <a:ext cx="2009865" cy="6879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indent="-228600">
              <a:lnSpc>
                <a:spcPts val="1600"/>
              </a:lnSpc>
              <a:spcAft>
                <a:spcPts val="1200"/>
              </a:spcAft>
              <a:buClr>
                <a:srgbClr val="0064BE"/>
              </a:buClr>
              <a:buFont typeface="Verdana" panose="020B0604030504040204" pitchFamily="34" charset="0"/>
              <a:buChar char="●"/>
            </a:pPr>
            <a:r>
              <a:rPr lang="en-US" sz="12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RGB 249 66 </a:t>
            </a:r>
            <a:r>
              <a:rPr lang="en-US" sz="120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58</a:t>
            </a:r>
            <a:endParaRPr lang="en-US" sz="1200" dirty="0">
              <a:solidFill>
                <a:srgbClr val="222222"/>
              </a:solidFill>
              <a:latin typeface="Montserrat Medium" pitchFamily="2" charset="-52"/>
              <a:ea typeface="Verdana" panose="020B0604030504040204" pitchFamily="34" charset="0"/>
            </a:endParaRPr>
          </a:p>
          <a:p>
            <a:pPr marL="228600" indent="-228600">
              <a:lnSpc>
                <a:spcPts val="1600"/>
              </a:lnSpc>
              <a:spcAft>
                <a:spcPts val="1200"/>
              </a:spcAft>
              <a:buClr>
                <a:srgbClr val="0064BE"/>
              </a:buClr>
              <a:buFont typeface="Verdana" panose="020B0604030504040204" pitchFamily="34" charset="0"/>
              <a:buChar char="●"/>
            </a:pPr>
            <a:r>
              <a:rPr lang="en-US" sz="12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HEX #F9423A</a:t>
            </a:r>
            <a:endParaRPr lang="ru-RU" sz="1200" dirty="0">
              <a:solidFill>
                <a:srgbClr val="222222"/>
              </a:solidFill>
              <a:latin typeface="Montserrat Medium" pitchFamily="2" charset="-52"/>
              <a:ea typeface="Verdana" panose="020B060403050404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995276" y="3749683"/>
            <a:ext cx="1980000" cy="900000"/>
          </a:xfrm>
          <a:prstGeom prst="rect">
            <a:avLst/>
          </a:prstGeom>
          <a:solidFill>
            <a:srgbClr val="1489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Заголовок 6">
            <a:extLst>
              <a:ext uri="{FF2B5EF4-FFF2-40B4-BE49-F238E27FC236}">
                <a16:creationId xmlns:a16="http://schemas.microsoft.com/office/drawing/2014/main" id="{8D1358DA-8FAE-274A-A937-FA66A13B13E7}"/>
              </a:ext>
            </a:extLst>
          </p:cNvPr>
          <p:cNvSpPr txBox="1">
            <a:spLocks/>
          </p:cNvSpPr>
          <p:nvPr/>
        </p:nvSpPr>
        <p:spPr>
          <a:xfrm>
            <a:off x="2956251" y="4817922"/>
            <a:ext cx="2009865" cy="6879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indent="-228600">
              <a:lnSpc>
                <a:spcPts val="1600"/>
              </a:lnSpc>
              <a:spcAft>
                <a:spcPts val="1200"/>
              </a:spcAft>
              <a:buClr>
                <a:srgbClr val="0064BE"/>
              </a:buClr>
              <a:buFont typeface="Verdana" panose="020B0604030504040204" pitchFamily="34" charset="0"/>
              <a:buChar char="●"/>
            </a:pPr>
            <a:r>
              <a:rPr lang="en-US" sz="12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RGB 20 137 </a:t>
            </a:r>
            <a:r>
              <a:rPr lang="en-US" sz="120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143</a:t>
            </a:r>
            <a:endParaRPr lang="en-US" sz="1200" dirty="0">
              <a:solidFill>
                <a:srgbClr val="222222"/>
              </a:solidFill>
              <a:latin typeface="Montserrat Medium" pitchFamily="2" charset="-52"/>
              <a:ea typeface="Verdana" panose="020B0604030504040204" pitchFamily="34" charset="0"/>
            </a:endParaRPr>
          </a:p>
          <a:p>
            <a:pPr marL="228600" indent="-228600">
              <a:lnSpc>
                <a:spcPts val="1600"/>
              </a:lnSpc>
              <a:spcAft>
                <a:spcPts val="1200"/>
              </a:spcAft>
              <a:buClr>
                <a:srgbClr val="0064BE"/>
              </a:buClr>
              <a:buFont typeface="Verdana" panose="020B0604030504040204" pitchFamily="34" charset="0"/>
              <a:buChar char="●"/>
            </a:pPr>
            <a:r>
              <a:rPr lang="en-US" sz="12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HEX #14898F</a:t>
            </a:r>
            <a:endParaRPr lang="ru-RU" sz="1200" dirty="0">
              <a:solidFill>
                <a:srgbClr val="222222"/>
              </a:solidFill>
              <a:latin typeface="Montserrat Medium" pitchFamily="2" charset="-52"/>
              <a:ea typeface="Verdana" panose="020B060403050404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9595003" y="1682758"/>
            <a:ext cx="1980000" cy="3000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9595003" y="1982758"/>
            <a:ext cx="1980000" cy="3000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9595003" y="2282758"/>
            <a:ext cx="1980000" cy="3000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40" name="Заголовок 6">
            <a:extLst>
              <a:ext uri="{FF2B5EF4-FFF2-40B4-BE49-F238E27FC236}">
                <a16:creationId xmlns:a16="http://schemas.microsoft.com/office/drawing/2014/main" id="{8D1358DA-8FAE-274A-A937-FA66A13B13E7}"/>
              </a:ext>
            </a:extLst>
          </p:cNvPr>
          <p:cNvSpPr txBox="1">
            <a:spLocks/>
          </p:cNvSpPr>
          <p:nvPr/>
        </p:nvSpPr>
        <p:spPr>
          <a:xfrm>
            <a:off x="9595003" y="2282758"/>
            <a:ext cx="1406372" cy="300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600"/>
              </a:lnSpc>
              <a:spcAft>
                <a:spcPts val="1200"/>
              </a:spcAft>
              <a:buClr>
                <a:srgbClr val="0064BE"/>
              </a:buClr>
            </a:pPr>
            <a:r>
              <a:rPr lang="en-US" sz="10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RGB </a:t>
            </a:r>
            <a:r>
              <a:rPr lang="en-US" sz="100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238 238 238</a:t>
            </a:r>
            <a:endParaRPr lang="en-US" sz="1000" dirty="0">
              <a:solidFill>
                <a:srgbClr val="222222"/>
              </a:solidFill>
              <a:latin typeface="Montserrat Medium" pitchFamily="2" charset="-52"/>
              <a:ea typeface="Verdana" panose="020B0604030504040204" pitchFamily="34" charset="0"/>
            </a:endParaRPr>
          </a:p>
        </p:txBody>
      </p:sp>
      <p:sp>
        <p:nvSpPr>
          <p:cNvPr id="41" name="Заголовок 6">
            <a:extLst>
              <a:ext uri="{FF2B5EF4-FFF2-40B4-BE49-F238E27FC236}">
                <a16:creationId xmlns:a16="http://schemas.microsoft.com/office/drawing/2014/main" id="{8D1358DA-8FAE-274A-A937-FA66A13B13E7}"/>
              </a:ext>
            </a:extLst>
          </p:cNvPr>
          <p:cNvSpPr txBox="1">
            <a:spLocks/>
          </p:cNvSpPr>
          <p:nvPr/>
        </p:nvSpPr>
        <p:spPr>
          <a:xfrm>
            <a:off x="9595003" y="1982758"/>
            <a:ext cx="1406372" cy="300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600"/>
              </a:lnSpc>
              <a:spcAft>
                <a:spcPts val="1200"/>
              </a:spcAft>
              <a:buClr>
                <a:srgbClr val="0064BE"/>
              </a:buClr>
            </a:pPr>
            <a:r>
              <a:rPr lang="en-US" sz="1000" dirty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RGB </a:t>
            </a:r>
            <a:r>
              <a:rPr lang="en-US" sz="100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204 204 204</a:t>
            </a:r>
            <a:endParaRPr lang="en-US" sz="1000" dirty="0">
              <a:solidFill>
                <a:srgbClr val="222222"/>
              </a:solidFill>
              <a:latin typeface="Montserrat Medium" pitchFamily="2" charset="-52"/>
              <a:ea typeface="Verdana" panose="020B0604030504040204" pitchFamily="34" charset="0"/>
            </a:endParaRPr>
          </a:p>
        </p:txBody>
      </p:sp>
      <p:sp>
        <p:nvSpPr>
          <p:cNvPr id="42" name="Заголовок 6">
            <a:extLst>
              <a:ext uri="{FF2B5EF4-FFF2-40B4-BE49-F238E27FC236}">
                <a16:creationId xmlns:a16="http://schemas.microsoft.com/office/drawing/2014/main" id="{8D1358DA-8FAE-274A-A937-FA66A13B13E7}"/>
              </a:ext>
            </a:extLst>
          </p:cNvPr>
          <p:cNvSpPr txBox="1">
            <a:spLocks/>
          </p:cNvSpPr>
          <p:nvPr/>
        </p:nvSpPr>
        <p:spPr>
          <a:xfrm>
            <a:off x="9595003" y="1682758"/>
            <a:ext cx="1406372" cy="300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600"/>
              </a:lnSpc>
              <a:spcAft>
                <a:spcPts val="1200"/>
              </a:spcAft>
              <a:buClr>
                <a:srgbClr val="0064BE"/>
              </a:buClr>
            </a:pPr>
            <a:r>
              <a:rPr lang="en-US" sz="1000" dirty="0">
                <a:solidFill>
                  <a:schemeClr val="bg1"/>
                </a:solidFill>
                <a:latin typeface="Montserrat Medium" pitchFamily="2" charset="-52"/>
                <a:ea typeface="Verdana" panose="020B0604030504040204" pitchFamily="34" charset="0"/>
              </a:rPr>
              <a:t>RGB </a:t>
            </a:r>
            <a:r>
              <a:rPr lang="en-US" sz="1000" dirty="0" smtClean="0">
                <a:solidFill>
                  <a:schemeClr val="bg1"/>
                </a:solidFill>
                <a:latin typeface="Montserrat Medium" pitchFamily="2" charset="-52"/>
                <a:ea typeface="Verdana" panose="020B0604030504040204" pitchFamily="34" charset="0"/>
              </a:rPr>
              <a:t>102  102  102</a:t>
            </a:r>
            <a:endParaRPr lang="en-US" sz="1000" dirty="0">
              <a:solidFill>
                <a:schemeClr val="bg1"/>
              </a:solidFill>
              <a:latin typeface="Montserrat Medium" pitchFamily="2" charset="-52"/>
              <a:ea typeface="Verdana" panose="020B0604030504040204" pitchFamily="34" charset="0"/>
            </a:endParaRPr>
          </a:p>
        </p:txBody>
      </p:sp>
      <p:sp>
        <p:nvSpPr>
          <p:cNvPr id="43" name="Подзаголовок 2"/>
          <p:cNvSpPr txBox="1">
            <a:spLocks/>
          </p:cNvSpPr>
          <p:nvPr/>
        </p:nvSpPr>
        <p:spPr>
          <a:xfrm>
            <a:off x="9798310" y="5342771"/>
            <a:ext cx="1840360" cy="2876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900" dirty="0" smtClean="0">
                <a:solidFill>
                  <a:srgbClr val="222222"/>
                </a:solidFill>
                <a:latin typeface="Montserrat Medium" pitchFamily="2" charset="-52"/>
                <a:ea typeface="Open Sans" pitchFamily="2" charset="0"/>
                <a:cs typeface="Open Sans" pitchFamily="2" charset="0"/>
              </a:rPr>
              <a:t>Университет </a:t>
            </a:r>
            <a:r>
              <a:rPr lang="en-US" sz="900" dirty="0" smtClean="0">
                <a:solidFill>
                  <a:srgbClr val="222222"/>
                </a:solidFill>
                <a:latin typeface="Montserrat Medium" pitchFamily="2" charset="-52"/>
                <a:ea typeface="Open Sans" pitchFamily="2" charset="0"/>
                <a:cs typeface="Open Sans" pitchFamily="2" charset="0"/>
              </a:rPr>
              <a:t>&gt; </a:t>
            </a:r>
            <a:r>
              <a:rPr lang="ru-RU" sz="900" dirty="0" smtClean="0">
                <a:solidFill>
                  <a:srgbClr val="222222"/>
                </a:solidFill>
                <a:latin typeface="Montserrat Medium" pitchFamily="2" charset="-52"/>
                <a:ea typeface="Open Sans" pitchFamily="2" charset="0"/>
                <a:cs typeface="Open Sans" pitchFamily="2" charset="0"/>
              </a:rPr>
              <a:t>Фирменный стиль </a:t>
            </a:r>
            <a:r>
              <a:rPr lang="en-US" sz="900" dirty="0" smtClean="0">
                <a:solidFill>
                  <a:srgbClr val="222222"/>
                </a:solidFill>
                <a:latin typeface="Montserrat Medium" pitchFamily="2" charset="-52"/>
                <a:ea typeface="Open Sans" pitchFamily="2" charset="0"/>
                <a:cs typeface="Open Sans" pitchFamily="2" charset="0"/>
              </a:rPr>
              <a:t>&gt; </a:t>
            </a:r>
            <a:r>
              <a:rPr lang="ru-RU" sz="900" dirty="0" smtClean="0">
                <a:solidFill>
                  <a:srgbClr val="222222"/>
                </a:solidFill>
                <a:latin typeface="Montserrat Medium" pitchFamily="2" charset="-52"/>
                <a:ea typeface="Open Sans" pitchFamily="2" charset="0"/>
                <a:cs typeface="Open Sans" pitchFamily="2" charset="0"/>
              </a:rPr>
              <a:t>Цвета</a:t>
            </a:r>
            <a:endParaRPr lang="ru-RU" sz="900" dirty="0">
              <a:solidFill>
                <a:srgbClr val="222222"/>
              </a:solidFill>
              <a:latin typeface="Montserrat Medium" pitchFamily="2" charset="-52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454" y="3672752"/>
            <a:ext cx="1656000" cy="1656000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6956" y="341175"/>
            <a:ext cx="2766175" cy="874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216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11215003" y="6200545"/>
            <a:ext cx="360000" cy="252000"/>
          </a:xfrm>
          <a:prstGeom prst="rect">
            <a:avLst/>
          </a:prstGeom>
          <a:solidFill>
            <a:srgbClr val="0064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9048" y="576100"/>
            <a:ext cx="7721048" cy="332399"/>
          </a:xfrm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ru-RU" sz="2400" dirty="0" smtClean="0">
                <a:solidFill>
                  <a:srgbClr val="0064BE"/>
                </a:solidFill>
                <a:latin typeface="Montserrat ExtraBold" pitchFamily="2" charset="-52"/>
              </a:rPr>
              <a:t>ШРИФТЫ</a:t>
            </a:r>
            <a:endParaRPr lang="ru-RU" sz="2400" dirty="0">
              <a:solidFill>
                <a:srgbClr val="0064BE"/>
              </a:solidFill>
              <a:latin typeface="Montserrat ExtraBold" pitchFamily="2" charset="-52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9046" y="6223517"/>
            <a:ext cx="8566048" cy="179972"/>
          </a:xfrm>
        </p:spPr>
        <p:txBody>
          <a:bodyPr lIns="0" tIns="0" rIns="0" bIns="0">
            <a:noAutofit/>
          </a:bodyPr>
          <a:lstStyle/>
          <a:p>
            <a:pPr algn="l"/>
            <a:r>
              <a:rPr lang="ru-RU" sz="1000" dirty="0" smtClean="0">
                <a:solidFill>
                  <a:srgbClr val="0064BE"/>
                </a:solidFill>
                <a:latin typeface="Montserrat Medium" pitchFamily="2" charset="-52"/>
              </a:rPr>
              <a:t>Название презентации в одну строку</a:t>
            </a:r>
            <a:endParaRPr lang="ru-RU" sz="1000" dirty="0">
              <a:solidFill>
                <a:srgbClr val="0064BE"/>
              </a:solidFill>
              <a:latin typeface="Montserrat Medium" pitchFamily="2" charset="-52"/>
            </a:endParaRPr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>
          <a:xfrm>
            <a:off x="11136625" y="6249601"/>
            <a:ext cx="362271" cy="153888"/>
          </a:xfrm>
        </p:spPr>
        <p:txBody>
          <a:bodyPr wrap="square" lIns="0" tIns="0" rIns="0" bIns="0" anchor="t">
            <a:spAutoFit/>
          </a:bodyPr>
          <a:lstStyle/>
          <a:p>
            <a:fld id="{A9FAC578-A75C-41F3-9829-00AE8EC2AFD1}" type="slidenum">
              <a:rPr lang="ru-RU" sz="1000" smtClean="0">
                <a:solidFill>
                  <a:schemeClr val="bg1"/>
                </a:solidFill>
                <a:latin typeface="Montserrat Medium" pitchFamily="2" charset="-52"/>
              </a:rPr>
              <a:t>5</a:t>
            </a:fld>
            <a:endParaRPr lang="ru-RU" sz="1000" dirty="0">
              <a:solidFill>
                <a:schemeClr val="bg1"/>
              </a:solidFill>
              <a:latin typeface="Montserrat Medium" pitchFamily="2" charset="-52"/>
            </a:endParaRPr>
          </a:p>
        </p:txBody>
      </p:sp>
      <p:sp>
        <p:nvSpPr>
          <p:cNvPr id="29" name="Заголовок 6">
            <a:extLst>
              <a:ext uri="{FF2B5EF4-FFF2-40B4-BE49-F238E27FC236}">
                <a16:creationId xmlns:a16="http://schemas.microsoft.com/office/drawing/2014/main" id="{8D1358DA-8FAE-274A-A937-FA66A13B13E7}"/>
              </a:ext>
            </a:extLst>
          </p:cNvPr>
          <p:cNvSpPr txBox="1">
            <a:spLocks/>
          </p:cNvSpPr>
          <p:nvPr/>
        </p:nvSpPr>
        <p:spPr>
          <a:xfrm>
            <a:off x="765500" y="1713314"/>
            <a:ext cx="6435400" cy="29829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600"/>
              </a:lnSpc>
              <a:spcAft>
                <a:spcPts val="1200"/>
              </a:spcAft>
              <a:buClr>
                <a:srgbClr val="0064BE"/>
              </a:buClr>
            </a:pPr>
            <a:r>
              <a:rPr lang="en-US" sz="2400" dirty="0" smtClean="0">
                <a:solidFill>
                  <a:srgbClr val="222222"/>
                </a:solidFill>
                <a:latin typeface="Montserrat ExtraBold" pitchFamily="2" charset="-52"/>
                <a:ea typeface="Verdana" panose="020B0604030504040204" pitchFamily="34" charset="0"/>
              </a:rPr>
              <a:t>MONTSERRAT EXTRABOLD (24-36 </a:t>
            </a:r>
            <a:r>
              <a:rPr lang="en-US" sz="2400" dirty="0" err="1" smtClean="0">
                <a:solidFill>
                  <a:srgbClr val="222222"/>
                </a:solidFill>
                <a:latin typeface="Montserrat ExtraBold" pitchFamily="2" charset="-52"/>
                <a:ea typeface="Verdana" panose="020B0604030504040204" pitchFamily="34" charset="0"/>
              </a:rPr>
              <a:t>pt</a:t>
            </a:r>
            <a:r>
              <a:rPr lang="en-US" sz="2400" dirty="0" smtClean="0">
                <a:solidFill>
                  <a:srgbClr val="222222"/>
                </a:solidFill>
                <a:latin typeface="Montserrat ExtraBold" pitchFamily="2" charset="-52"/>
                <a:ea typeface="Verdana" panose="020B0604030504040204" pitchFamily="34" charset="0"/>
              </a:rPr>
              <a:t>) </a:t>
            </a:r>
            <a:endParaRPr lang="ru-RU" sz="2400" dirty="0">
              <a:solidFill>
                <a:srgbClr val="222222"/>
              </a:solidFill>
              <a:latin typeface="Montserrat ExtraBold" pitchFamily="2" charset="-52"/>
              <a:ea typeface="Verdana" panose="020B0604030504040204" pitchFamily="34" charset="0"/>
            </a:endParaRPr>
          </a:p>
        </p:txBody>
      </p:sp>
      <p:sp>
        <p:nvSpPr>
          <p:cNvPr id="36" name="Заголовок 6">
            <a:extLst>
              <a:ext uri="{FF2B5EF4-FFF2-40B4-BE49-F238E27FC236}">
                <a16:creationId xmlns:a16="http://schemas.microsoft.com/office/drawing/2014/main" id="{8D1358DA-8FAE-274A-A937-FA66A13B13E7}"/>
              </a:ext>
            </a:extLst>
          </p:cNvPr>
          <p:cNvSpPr txBox="1">
            <a:spLocks/>
          </p:cNvSpPr>
          <p:nvPr/>
        </p:nvSpPr>
        <p:spPr>
          <a:xfrm>
            <a:off x="765500" y="2441459"/>
            <a:ext cx="5844848" cy="30570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600"/>
              </a:lnSpc>
              <a:spcAft>
                <a:spcPts val="1200"/>
              </a:spcAft>
              <a:buClr>
                <a:srgbClr val="0064BE"/>
              </a:buClr>
            </a:pPr>
            <a:r>
              <a:rPr lang="en-US" sz="1800" dirty="0" smtClean="0">
                <a:solidFill>
                  <a:srgbClr val="222222"/>
                </a:solidFill>
                <a:latin typeface="Montserrat ExtraBold" pitchFamily="2" charset="-52"/>
                <a:ea typeface="Verdana" panose="020B0604030504040204" pitchFamily="34" charset="0"/>
              </a:rPr>
              <a:t>Montserrat </a:t>
            </a:r>
            <a:r>
              <a:rPr lang="en-US" sz="1800" dirty="0" err="1" smtClean="0">
                <a:solidFill>
                  <a:srgbClr val="222222"/>
                </a:solidFill>
                <a:latin typeface="Montserrat ExtraBold" pitchFamily="2" charset="-52"/>
                <a:ea typeface="Verdana" panose="020B0604030504040204" pitchFamily="34" charset="0"/>
              </a:rPr>
              <a:t>ExtraBold</a:t>
            </a:r>
            <a:r>
              <a:rPr lang="en-US" sz="1800" dirty="0" smtClean="0">
                <a:solidFill>
                  <a:srgbClr val="222222"/>
                </a:solidFill>
                <a:latin typeface="Montserrat ExtraBold" pitchFamily="2" charset="-52"/>
                <a:ea typeface="Verdana" panose="020B0604030504040204" pitchFamily="34" charset="0"/>
              </a:rPr>
              <a:t> (16-</a:t>
            </a:r>
            <a:r>
              <a:rPr lang="ru-RU" sz="1800" dirty="0" smtClean="0">
                <a:solidFill>
                  <a:srgbClr val="222222"/>
                </a:solidFill>
                <a:latin typeface="Montserrat ExtraBold" pitchFamily="2" charset="-52"/>
                <a:ea typeface="Verdana" panose="020B0604030504040204" pitchFamily="34" charset="0"/>
              </a:rPr>
              <a:t>18</a:t>
            </a:r>
            <a:r>
              <a:rPr lang="en-US" sz="1800" dirty="0" smtClean="0">
                <a:solidFill>
                  <a:srgbClr val="222222"/>
                </a:solidFill>
                <a:latin typeface="Montserrat ExtraBold" pitchFamily="2" charset="-52"/>
                <a:ea typeface="Verdana" panose="020B0604030504040204" pitchFamily="34" charset="0"/>
              </a:rPr>
              <a:t> </a:t>
            </a:r>
            <a:r>
              <a:rPr lang="en-US" sz="1800" dirty="0" err="1" smtClean="0">
                <a:solidFill>
                  <a:srgbClr val="222222"/>
                </a:solidFill>
                <a:latin typeface="Montserrat ExtraBold" pitchFamily="2" charset="-52"/>
                <a:ea typeface="Verdana" panose="020B0604030504040204" pitchFamily="34" charset="0"/>
              </a:rPr>
              <a:t>pt</a:t>
            </a:r>
            <a:r>
              <a:rPr lang="en-US" sz="1800" dirty="0" smtClean="0">
                <a:solidFill>
                  <a:srgbClr val="222222"/>
                </a:solidFill>
                <a:latin typeface="Montserrat ExtraBold" pitchFamily="2" charset="-52"/>
                <a:ea typeface="Verdana" panose="020B0604030504040204" pitchFamily="34" charset="0"/>
              </a:rPr>
              <a:t>)</a:t>
            </a:r>
            <a:endParaRPr lang="ru-RU" sz="1800" dirty="0">
              <a:solidFill>
                <a:srgbClr val="222222"/>
              </a:solidFill>
              <a:latin typeface="Montserrat ExtraBold" pitchFamily="2" charset="-52"/>
              <a:ea typeface="Verdana" panose="020B0604030504040204" pitchFamily="34" charset="0"/>
            </a:endParaRPr>
          </a:p>
        </p:txBody>
      </p:sp>
      <p:sp>
        <p:nvSpPr>
          <p:cNvPr id="44" name="Заголовок 6">
            <a:extLst>
              <a:ext uri="{FF2B5EF4-FFF2-40B4-BE49-F238E27FC236}">
                <a16:creationId xmlns:a16="http://schemas.microsoft.com/office/drawing/2014/main" id="{8D1358DA-8FAE-274A-A937-FA66A13B13E7}"/>
              </a:ext>
            </a:extLst>
          </p:cNvPr>
          <p:cNvSpPr txBox="1">
            <a:spLocks/>
          </p:cNvSpPr>
          <p:nvPr/>
        </p:nvSpPr>
        <p:spPr>
          <a:xfrm>
            <a:off x="765500" y="3159918"/>
            <a:ext cx="5844848" cy="30570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600"/>
              </a:lnSpc>
              <a:spcAft>
                <a:spcPts val="1200"/>
              </a:spcAft>
              <a:buClr>
                <a:srgbClr val="0064BE"/>
              </a:buClr>
            </a:pPr>
            <a:r>
              <a:rPr lang="en-US" sz="160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Montserrat Medium (10-12-16 </a:t>
            </a:r>
            <a:r>
              <a:rPr lang="en-US" sz="1600" dirty="0" err="1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pt</a:t>
            </a:r>
            <a:r>
              <a:rPr lang="en-US" sz="160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)</a:t>
            </a:r>
            <a:r>
              <a:rPr lang="ru-RU" sz="160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 (24-36 </a:t>
            </a:r>
            <a:r>
              <a:rPr lang="en-US" sz="1600" dirty="0" err="1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pt</a:t>
            </a:r>
            <a:r>
              <a:rPr lang="en-US" sz="160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)</a:t>
            </a:r>
            <a:endParaRPr lang="ru-RU" sz="1600" dirty="0">
              <a:solidFill>
                <a:srgbClr val="222222"/>
              </a:solidFill>
              <a:latin typeface="Montserrat Medium" pitchFamily="2" charset="-52"/>
              <a:ea typeface="Verdana" panose="020B0604030504040204" pitchFamily="34" charset="0"/>
            </a:endParaRPr>
          </a:p>
        </p:txBody>
      </p:sp>
      <p:sp>
        <p:nvSpPr>
          <p:cNvPr id="45" name="Заголовок 6">
            <a:extLst>
              <a:ext uri="{FF2B5EF4-FFF2-40B4-BE49-F238E27FC236}">
                <a16:creationId xmlns:a16="http://schemas.microsoft.com/office/drawing/2014/main" id="{8D1358DA-8FAE-274A-A937-FA66A13B13E7}"/>
              </a:ext>
            </a:extLst>
          </p:cNvPr>
          <p:cNvSpPr txBox="1">
            <a:spLocks/>
          </p:cNvSpPr>
          <p:nvPr/>
        </p:nvSpPr>
        <p:spPr>
          <a:xfrm>
            <a:off x="765500" y="3886923"/>
            <a:ext cx="5844848" cy="30570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600"/>
              </a:lnSpc>
              <a:spcAft>
                <a:spcPts val="1200"/>
              </a:spcAft>
              <a:buClr>
                <a:srgbClr val="0064BE"/>
              </a:buClr>
            </a:pPr>
            <a:r>
              <a:rPr lang="en-US" sz="1400" dirty="0" smtClean="0">
                <a:solidFill>
                  <a:srgbClr val="222222"/>
                </a:solidFill>
                <a:latin typeface="PT Serif" panose="020A0603040505020204" pitchFamily="18" charset="-52"/>
                <a:ea typeface="Open Sans Condensed" pitchFamily="2" charset="0"/>
                <a:cs typeface="Open Sans Condensed" pitchFamily="2" charset="0"/>
              </a:rPr>
              <a:t>PT Serif (12-1</a:t>
            </a:r>
            <a:r>
              <a:rPr lang="ru-RU" sz="1400" dirty="0" smtClean="0">
                <a:solidFill>
                  <a:srgbClr val="222222"/>
                </a:solidFill>
                <a:latin typeface="PT Serif" panose="020A0603040505020204" pitchFamily="18" charset="-52"/>
                <a:ea typeface="Open Sans Condensed" pitchFamily="2" charset="0"/>
                <a:cs typeface="Open Sans Condensed" pitchFamily="2" charset="0"/>
              </a:rPr>
              <a:t>8</a:t>
            </a:r>
            <a:r>
              <a:rPr lang="en-US" sz="1400" dirty="0" smtClean="0">
                <a:solidFill>
                  <a:srgbClr val="222222"/>
                </a:solidFill>
                <a:latin typeface="PT Serif" panose="020A0603040505020204" pitchFamily="18" charset="-52"/>
                <a:ea typeface="Open Sans Condensed" pitchFamily="2" charset="0"/>
                <a:cs typeface="Open Sans Condensed" pitchFamily="2" charset="0"/>
              </a:rPr>
              <a:t> </a:t>
            </a:r>
            <a:r>
              <a:rPr lang="en-US" sz="1400" dirty="0" err="1" smtClean="0">
                <a:solidFill>
                  <a:srgbClr val="222222"/>
                </a:solidFill>
                <a:latin typeface="PT Serif" panose="020A0603040505020204" pitchFamily="18" charset="-52"/>
                <a:ea typeface="Open Sans Condensed" pitchFamily="2" charset="0"/>
                <a:cs typeface="Open Sans Condensed" pitchFamily="2" charset="0"/>
              </a:rPr>
              <a:t>pt</a:t>
            </a:r>
            <a:r>
              <a:rPr lang="en-US" sz="1400" dirty="0" smtClean="0">
                <a:solidFill>
                  <a:srgbClr val="222222"/>
                </a:solidFill>
                <a:latin typeface="PT Serif" panose="020A0603040505020204" pitchFamily="18" charset="-52"/>
                <a:ea typeface="Open Sans Condensed" pitchFamily="2" charset="0"/>
                <a:cs typeface="Open Sans Condensed" pitchFamily="2" charset="0"/>
              </a:rPr>
              <a:t>)</a:t>
            </a:r>
            <a:endParaRPr lang="ru-RU" sz="1400" dirty="0">
              <a:solidFill>
                <a:srgbClr val="222222"/>
              </a:solidFill>
              <a:latin typeface="PT Serif" panose="020A0603040505020204" pitchFamily="18" charset="-52"/>
              <a:ea typeface="Open Sans Condensed" pitchFamily="2" charset="0"/>
              <a:cs typeface="Open Sans Condensed" pitchFamily="2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09046" y="2222262"/>
            <a:ext cx="8566048" cy="0"/>
          </a:xfrm>
          <a:prstGeom prst="line">
            <a:avLst/>
          </a:prstGeom>
          <a:ln w="19050">
            <a:solidFill>
              <a:srgbClr val="008CFA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809046" y="2949267"/>
            <a:ext cx="8566048" cy="0"/>
          </a:xfrm>
          <a:prstGeom prst="line">
            <a:avLst/>
          </a:prstGeom>
          <a:ln w="19050">
            <a:solidFill>
              <a:srgbClr val="008CFA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809046" y="3676272"/>
            <a:ext cx="8566048" cy="0"/>
          </a:xfrm>
          <a:prstGeom prst="line">
            <a:avLst/>
          </a:prstGeom>
          <a:ln w="19050">
            <a:solidFill>
              <a:srgbClr val="008CFA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809046" y="4403277"/>
            <a:ext cx="8566048" cy="0"/>
          </a:xfrm>
          <a:prstGeom prst="line">
            <a:avLst/>
          </a:prstGeom>
          <a:ln w="19050">
            <a:solidFill>
              <a:srgbClr val="008CFA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Подзаголовок 2"/>
          <p:cNvSpPr txBox="1">
            <a:spLocks/>
          </p:cNvSpPr>
          <p:nvPr/>
        </p:nvSpPr>
        <p:spPr>
          <a:xfrm>
            <a:off x="7742086" y="1665288"/>
            <a:ext cx="1783834" cy="3549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200" dirty="0" smtClean="0">
                <a:solidFill>
                  <a:srgbClr val="222222"/>
                </a:solidFill>
                <a:latin typeface="Montserrat Medium" pitchFamily="2" charset="-52"/>
              </a:rPr>
              <a:t>Заголовки 1 уровня</a:t>
            </a:r>
            <a:endParaRPr lang="ru-RU" sz="1200" dirty="0">
              <a:solidFill>
                <a:srgbClr val="222222"/>
              </a:solidFill>
              <a:latin typeface="Montserrat Medium" pitchFamily="2" charset="-52"/>
            </a:endParaRPr>
          </a:p>
        </p:txBody>
      </p:sp>
      <p:sp>
        <p:nvSpPr>
          <p:cNvPr id="50" name="Подзаголовок 2"/>
          <p:cNvSpPr txBox="1">
            <a:spLocks/>
          </p:cNvSpPr>
          <p:nvPr/>
        </p:nvSpPr>
        <p:spPr>
          <a:xfrm>
            <a:off x="7742085" y="2396291"/>
            <a:ext cx="1825837" cy="3549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200" dirty="0" smtClean="0">
                <a:solidFill>
                  <a:srgbClr val="222222"/>
                </a:solidFill>
                <a:latin typeface="Montserrat Medium" pitchFamily="2" charset="-52"/>
              </a:rPr>
              <a:t>Заголовки 2 уровня</a:t>
            </a:r>
            <a:endParaRPr lang="ru-RU" sz="1200" dirty="0">
              <a:solidFill>
                <a:srgbClr val="222222"/>
              </a:solidFill>
              <a:latin typeface="Montserrat Medium" pitchFamily="2" charset="-52"/>
            </a:endParaRPr>
          </a:p>
        </p:txBody>
      </p:sp>
      <p:sp>
        <p:nvSpPr>
          <p:cNvPr id="51" name="Подзаголовок 2"/>
          <p:cNvSpPr txBox="1">
            <a:spLocks/>
          </p:cNvSpPr>
          <p:nvPr/>
        </p:nvSpPr>
        <p:spPr>
          <a:xfrm>
            <a:off x="7742085" y="3127293"/>
            <a:ext cx="1825837" cy="3549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200" dirty="0" smtClean="0">
                <a:solidFill>
                  <a:srgbClr val="222222"/>
                </a:solidFill>
                <a:latin typeface="Montserrat Medium" pitchFamily="2" charset="-52"/>
              </a:rPr>
              <a:t>Основной текст</a:t>
            </a:r>
            <a:endParaRPr lang="ru-RU" sz="1200" dirty="0">
              <a:solidFill>
                <a:srgbClr val="222222"/>
              </a:solidFill>
              <a:latin typeface="Montserrat Medium" pitchFamily="2" charset="-52"/>
            </a:endParaRPr>
          </a:p>
        </p:txBody>
      </p:sp>
      <p:sp>
        <p:nvSpPr>
          <p:cNvPr id="52" name="Подзаголовок 2"/>
          <p:cNvSpPr txBox="1">
            <a:spLocks/>
          </p:cNvSpPr>
          <p:nvPr/>
        </p:nvSpPr>
        <p:spPr>
          <a:xfrm>
            <a:off x="7742085" y="3838253"/>
            <a:ext cx="1783835" cy="3549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200" dirty="0" smtClean="0">
                <a:solidFill>
                  <a:srgbClr val="222222"/>
                </a:solidFill>
                <a:latin typeface="Montserrat Medium" pitchFamily="2" charset="-52"/>
              </a:rPr>
              <a:t>Подзаголовки/ Акценты курсивом</a:t>
            </a:r>
            <a:endParaRPr lang="ru-RU" sz="1200" dirty="0">
              <a:solidFill>
                <a:srgbClr val="222222"/>
              </a:solidFill>
              <a:latin typeface="Montserrat Medium" pitchFamily="2" charset="-52"/>
            </a:endParaRPr>
          </a:p>
        </p:txBody>
      </p:sp>
      <p:sp>
        <p:nvSpPr>
          <p:cNvPr id="55" name="Заголовок 6">
            <a:extLst>
              <a:ext uri="{FF2B5EF4-FFF2-40B4-BE49-F238E27FC236}">
                <a16:creationId xmlns:a16="http://schemas.microsoft.com/office/drawing/2014/main" id="{8D1358DA-8FAE-274A-A937-FA66A13B13E7}"/>
              </a:ext>
            </a:extLst>
          </p:cNvPr>
          <p:cNvSpPr txBox="1">
            <a:spLocks/>
          </p:cNvSpPr>
          <p:nvPr/>
        </p:nvSpPr>
        <p:spPr>
          <a:xfrm>
            <a:off x="765500" y="4613931"/>
            <a:ext cx="5844848" cy="30570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600"/>
              </a:lnSpc>
              <a:spcAft>
                <a:spcPts val="1200"/>
              </a:spcAft>
              <a:buClr>
                <a:srgbClr val="0064BE"/>
              </a:buClr>
            </a:pPr>
            <a:r>
              <a:rPr lang="en-US" sz="900" dirty="0" smtClean="0">
                <a:solidFill>
                  <a:srgbClr val="222222"/>
                </a:solidFill>
                <a:latin typeface="Montserrat Medium" pitchFamily="2" charset="-52"/>
                <a:ea typeface="Open Sans Condensed" pitchFamily="2" charset="0"/>
                <a:cs typeface="Open Sans Condensed" pitchFamily="2" charset="0"/>
              </a:rPr>
              <a:t>Montserrat Medium (</a:t>
            </a:r>
            <a:r>
              <a:rPr lang="ru-RU" sz="900" dirty="0" smtClean="0">
                <a:solidFill>
                  <a:srgbClr val="222222"/>
                </a:solidFill>
                <a:latin typeface="Montserrat Medium" pitchFamily="2" charset="-52"/>
                <a:ea typeface="Open Sans Condensed" pitchFamily="2" charset="0"/>
                <a:cs typeface="Open Sans Condensed" pitchFamily="2" charset="0"/>
              </a:rPr>
              <a:t>9-10,5</a:t>
            </a:r>
            <a:r>
              <a:rPr lang="en-US" sz="900" dirty="0" smtClean="0">
                <a:solidFill>
                  <a:srgbClr val="222222"/>
                </a:solidFill>
                <a:latin typeface="Montserrat Medium" pitchFamily="2" charset="-52"/>
                <a:ea typeface="Open Sans Condensed" pitchFamily="2" charset="0"/>
                <a:cs typeface="Open Sans Condensed" pitchFamily="2" charset="0"/>
              </a:rPr>
              <a:t> </a:t>
            </a:r>
            <a:r>
              <a:rPr lang="en-US" sz="900" dirty="0" err="1" smtClean="0">
                <a:solidFill>
                  <a:srgbClr val="222222"/>
                </a:solidFill>
                <a:latin typeface="Montserrat Medium" pitchFamily="2" charset="-52"/>
                <a:ea typeface="Open Sans Condensed" pitchFamily="2" charset="0"/>
                <a:cs typeface="Open Sans Condensed" pitchFamily="2" charset="0"/>
              </a:rPr>
              <a:t>pt</a:t>
            </a:r>
            <a:r>
              <a:rPr lang="en-US" sz="900" dirty="0" smtClean="0">
                <a:solidFill>
                  <a:srgbClr val="222222"/>
                </a:solidFill>
                <a:latin typeface="Montserrat Medium" pitchFamily="2" charset="-52"/>
                <a:ea typeface="Open Sans Condensed" pitchFamily="2" charset="0"/>
                <a:cs typeface="Open Sans Condensed" pitchFamily="2" charset="0"/>
              </a:rPr>
              <a:t>)</a:t>
            </a:r>
            <a:endParaRPr lang="ru-RU" sz="900" dirty="0">
              <a:solidFill>
                <a:srgbClr val="222222"/>
              </a:solidFill>
              <a:latin typeface="Montserrat Medium" pitchFamily="2" charset="-52"/>
              <a:ea typeface="Open Sans Condensed" pitchFamily="2" charset="0"/>
              <a:cs typeface="Open Sans Condensed" pitchFamily="2" charset="0"/>
            </a:endParaRPr>
          </a:p>
        </p:txBody>
      </p:sp>
      <p:sp>
        <p:nvSpPr>
          <p:cNvPr id="56" name="Подзаголовок 2"/>
          <p:cNvSpPr txBox="1">
            <a:spLocks/>
          </p:cNvSpPr>
          <p:nvPr/>
        </p:nvSpPr>
        <p:spPr>
          <a:xfrm>
            <a:off x="7742085" y="4564675"/>
            <a:ext cx="1415020" cy="3549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200" dirty="0" smtClean="0">
                <a:solidFill>
                  <a:srgbClr val="222222"/>
                </a:solidFill>
                <a:latin typeface="Montserrat Medium" pitchFamily="2" charset="-52"/>
              </a:rPr>
              <a:t>Подписи/ Мелкий шрифт *</a:t>
            </a:r>
            <a:endParaRPr lang="ru-RU" sz="1200" dirty="0">
              <a:solidFill>
                <a:srgbClr val="222222"/>
              </a:solidFill>
              <a:latin typeface="Montserrat Medium" pitchFamily="2" charset="-52"/>
            </a:endParaRPr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 flipV="1">
            <a:off x="7248525" y="1665289"/>
            <a:ext cx="0" cy="3354386"/>
          </a:xfrm>
          <a:prstGeom prst="line">
            <a:avLst/>
          </a:prstGeom>
          <a:ln w="19050">
            <a:solidFill>
              <a:srgbClr val="008CFA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454" y="3677453"/>
            <a:ext cx="1656000" cy="1656000"/>
          </a:xfrm>
          <a:prstGeom prst="rect">
            <a:avLst/>
          </a:prstGeom>
        </p:spPr>
      </p:pic>
      <p:sp>
        <p:nvSpPr>
          <p:cNvPr id="28" name="Подзаголовок 2"/>
          <p:cNvSpPr txBox="1">
            <a:spLocks/>
          </p:cNvSpPr>
          <p:nvPr/>
        </p:nvSpPr>
        <p:spPr>
          <a:xfrm>
            <a:off x="9798310" y="5353281"/>
            <a:ext cx="1840360" cy="2876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900" dirty="0" smtClean="0">
                <a:solidFill>
                  <a:srgbClr val="222222"/>
                </a:solidFill>
                <a:latin typeface="Montserrat Medium" pitchFamily="2" charset="-52"/>
                <a:ea typeface="Open Sans" pitchFamily="2" charset="0"/>
                <a:cs typeface="Open Sans" pitchFamily="2" charset="0"/>
              </a:rPr>
              <a:t>Университет </a:t>
            </a:r>
            <a:r>
              <a:rPr lang="en-US" sz="900" dirty="0" smtClean="0">
                <a:solidFill>
                  <a:srgbClr val="222222"/>
                </a:solidFill>
                <a:latin typeface="Montserrat Medium" pitchFamily="2" charset="-52"/>
                <a:ea typeface="Open Sans" pitchFamily="2" charset="0"/>
                <a:cs typeface="Open Sans" pitchFamily="2" charset="0"/>
              </a:rPr>
              <a:t>&gt; </a:t>
            </a:r>
            <a:r>
              <a:rPr lang="ru-RU" sz="900" dirty="0" smtClean="0">
                <a:solidFill>
                  <a:srgbClr val="222222"/>
                </a:solidFill>
                <a:latin typeface="Montserrat Medium" pitchFamily="2" charset="-52"/>
                <a:ea typeface="Open Sans" pitchFamily="2" charset="0"/>
                <a:cs typeface="Open Sans" pitchFamily="2" charset="0"/>
              </a:rPr>
              <a:t>Фирменный стиль </a:t>
            </a:r>
            <a:r>
              <a:rPr lang="en-US" sz="900" dirty="0" smtClean="0">
                <a:solidFill>
                  <a:srgbClr val="222222"/>
                </a:solidFill>
                <a:latin typeface="Montserrat Medium" pitchFamily="2" charset="-52"/>
                <a:ea typeface="Open Sans" pitchFamily="2" charset="0"/>
                <a:cs typeface="Open Sans" pitchFamily="2" charset="0"/>
              </a:rPr>
              <a:t>&gt; </a:t>
            </a:r>
            <a:r>
              <a:rPr lang="ru-RU" sz="900" dirty="0" smtClean="0">
                <a:solidFill>
                  <a:srgbClr val="222222"/>
                </a:solidFill>
                <a:latin typeface="Montserrat Medium" pitchFamily="2" charset="-52"/>
                <a:ea typeface="Open Sans" pitchFamily="2" charset="0"/>
                <a:cs typeface="Open Sans" pitchFamily="2" charset="0"/>
              </a:rPr>
              <a:t>Шрифты</a:t>
            </a:r>
            <a:endParaRPr lang="ru-RU" sz="900" dirty="0">
              <a:solidFill>
                <a:srgbClr val="222222"/>
              </a:solidFill>
              <a:latin typeface="Montserrat Medium" pitchFamily="2" charset="-52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6956" y="341175"/>
            <a:ext cx="2766175" cy="874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301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3" b="11955"/>
          <a:stretch/>
        </p:blipFill>
        <p:spPr>
          <a:xfrm>
            <a:off x="0" y="-50143"/>
            <a:ext cx="12192000" cy="6920565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C578-A75C-41F3-9829-00AE8EC2AFD1}" type="slidenum">
              <a:rPr lang="ru-RU" smtClean="0"/>
              <a:t>6</a:t>
            </a:fld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09048" y="576100"/>
            <a:ext cx="7721048" cy="3323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rgbClr val="0064BE"/>
                </a:solidFill>
                <a:latin typeface="Montserrat ExtraBold" pitchFamily="2" charset="-52"/>
              </a:rPr>
              <a:t>ИСПОЛЬЗУЙТЕ ФИРМЕННЫЕ ФОТОГРАФИИ</a:t>
            </a:r>
            <a:endParaRPr lang="ru-RU" sz="2400" dirty="0">
              <a:solidFill>
                <a:srgbClr val="0064BE"/>
              </a:solidFill>
              <a:latin typeface="Montserrat ExtraBold" pitchFamily="2" charset="-52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6956" y="341175"/>
            <a:ext cx="2766175" cy="874302"/>
          </a:xfrm>
          <a:prstGeom prst="rect">
            <a:avLst/>
          </a:prstGeom>
        </p:spPr>
      </p:pic>
      <p:sp>
        <p:nvSpPr>
          <p:cNvPr id="13" name="Подзаголовок 2"/>
          <p:cNvSpPr txBox="1">
            <a:spLocks/>
          </p:cNvSpPr>
          <p:nvPr/>
        </p:nvSpPr>
        <p:spPr>
          <a:xfrm>
            <a:off x="9915454" y="5267556"/>
            <a:ext cx="1652659" cy="542694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900" dirty="0">
                <a:solidFill>
                  <a:srgbClr val="222222"/>
                </a:solidFill>
                <a:latin typeface="Montserrat Medium" pitchFamily="2" charset="-52"/>
                <a:ea typeface="Open Sans" pitchFamily="2" charset="0"/>
                <a:cs typeface="Open Sans" pitchFamily="2" charset="0"/>
              </a:rPr>
              <a:t>Университет </a:t>
            </a:r>
            <a:r>
              <a:rPr lang="en-US" sz="900" dirty="0">
                <a:solidFill>
                  <a:srgbClr val="222222"/>
                </a:solidFill>
                <a:latin typeface="Montserrat Medium" pitchFamily="2" charset="-52"/>
                <a:ea typeface="Open Sans" pitchFamily="2" charset="0"/>
                <a:cs typeface="Open Sans" pitchFamily="2" charset="0"/>
              </a:rPr>
              <a:t>&gt;</a:t>
            </a:r>
            <a:endParaRPr lang="ru-RU" sz="900" dirty="0">
              <a:solidFill>
                <a:srgbClr val="222222"/>
              </a:solidFill>
              <a:latin typeface="Montserrat Medium" pitchFamily="2" charset="-52"/>
              <a:ea typeface="Open Sans" pitchFamily="2" charset="0"/>
              <a:cs typeface="Open Sans" pitchFamily="2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900" dirty="0">
                <a:solidFill>
                  <a:srgbClr val="222222"/>
                </a:solidFill>
                <a:latin typeface="Montserrat Medium" pitchFamily="2" charset="-52"/>
                <a:ea typeface="Open Sans" pitchFamily="2" charset="0"/>
                <a:cs typeface="Open Sans" pitchFamily="2" charset="0"/>
              </a:rPr>
              <a:t>Фирменный стиль </a:t>
            </a:r>
            <a:r>
              <a:rPr lang="en-US" sz="900" dirty="0">
                <a:solidFill>
                  <a:srgbClr val="222222"/>
                </a:solidFill>
                <a:latin typeface="Montserrat Medium" pitchFamily="2" charset="-52"/>
                <a:ea typeface="Open Sans" pitchFamily="2" charset="0"/>
                <a:cs typeface="Open Sans" pitchFamily="2" charset="0"/>
              </a:rPr>
              <a:t>&gt;</a:t>
            </a:r>
            <a:r>
              <a:rPr lang="ru-RU" sz="900" dirty="0">
                <a:solidFill>
                  <a:srgbClr val="222222"/>
                </a:solidFill>
                <a:latin typeface="Montserrat Medium" pitchFamily="2" charset="-52"/>
                <a:ea typeface="Open Sans" pitchFamily="2" charset="0"/>
                <a:cs typeface="Open Sans" pitchFamily="2" charset="0"/>
              </a:rPr>
              <a:t> </a:t>
            </a:r>
            <a:r>
              <a:rPr lang="ru-RU" sz="900" dirty="0" err="1" smtClean="0">
                <a:solidFill>
                  <a:srgbClr val="222222"/>
                </a:solidFill>
                <a:latin typeface="Montserrat Medium" pitchFamily="2" charset="-52"/>
                <a:ea typeface="Open Sans" pitchFamily="2" charset="0"/>
                <a:cs typeface="Open Sans" pitchFamily="2" charset="0"/>
              </a:rPr>
              <a:t>Медиаматериалы</a:t>
            </a:r>
            <a:endParaRPr lang="ru-RU" sz="900" dirty="0">
              <a:solidFill>
                <a:srgbClr val="222222"/>
              </a:solidFill>
              <a:latin typeface="Montserrat Medium" pitchFamily="2" charset="-52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454" y="3677453"/>
            <a:ext cx="1656000" cy="16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526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" t="12175" r="-191" b="21536"/>
          <a:stretch/>
        </p:blipFill>
        <p:spPr>
          <a:xfrm>
            <a:off x="6821430" y="1333144"/>
            <a:ext cx="4771110" cy="4762856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11215003" y="6200545"/>
            <a:ext cx="360000" cy="252000"/>
          </a:xfrm>
          <a:prstGeom prst="rect">
            <a:avLst/>
          </a:prstGeom>
          <a:solidFill>
            <a:srgbClr val="0064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0173" y="518350"/>
            <a:ext cx="7721048" cy="332399"/>
          </a:xfrm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ru-RU" sz="2400" dirty="0" smtClean="0">
                <a:solidFill>
                  <a:srgbClr val="0064BE"/>
                </a:solidFill>
                <a:latin typeface="Montserrat ExtraBold" pitchFamily="2" charset="-52"/>
              </a:rPr>
              <a:t>ПРИМЕР ОФОРМЛЕНИЯ СЛАЙДА С ТЕКСТОМ</a:t>
            </a:r>
            <a:endParaRPr lang="ru-RU" sz="2400" dirty="0">
              <a:solidFill>
                <a:srgbClr val="0064BE"/>
              </a:solidFill>
              <a:latin typeface="Montserrat ExtraBold" pitchFamily="2" charset="-52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9046" y="6223517"/>
            <a:ext cx="3821449" cy="179972"/>
          </a:xfrm>
        </p:spPr>
        <p:txBody>
          <a:bodyPr lIns="0" tIns="0" rIns="0" bIns="0">
            <a:noAutofit/>
          </a:bodyPr>
          <a:lstStyle/>
          <a:p>
            <a:pPr algn="l"/>
            <a:r>
              <a:rPr lang="ru-RU" sz="1000" dirty="0" smtClean="0">
                <a:solidFill>
                  <a:srgbClr val="0064BE"/>
                </a:solidFill>
                <a:latin typeface="Montserrat Medium" pitchFamily="2" charset="-52"/>
              </a:rPr>
              <a:t>Название презентации в одну строку</a:t>
            </a:r>
            <a:endParaRPr lang="ru-RU" sz="1000" dirty="0">
              <a:solidFill>
                <a:srgbClr val="0064BE"/>
              </a:solidFill>
              <a:latin typeface="Montserrat Medium" pitchFamily="2" charset="-52"/>
            </a:endParaRPr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>
          <a:xfrm>
            <a:off x="11136625" y="6249601"/>
            <a:ext cx="362271" cy="153888"/>
          </a:xfrm>
        </p:spPr>
        <p:txBody>
          <a:bodyPr wrap="square" lIns="0" tIns="0" rIns="0" bIns="0" anchor="t">
            <a:spAutoFit/>
          </a:bodyPr>
          <a:lstStyle/>
          <a:p>
            <a:fld id="{A9FAC578-A75C-41F3-9829-00AE8EC2AFD1}" type="slidenum">
              <a:rPr lang="ru-RU" sz="1000" smtClean="0">
                <a:solidFill>
                  <a:schemeClr val="bg1"/>
                </a:solidFill>
                <a:latin typeface="Montserrat Medium" pitchFamily="2" charset="-52"/>
              </a:rPr>
              <a:t>7</a:t>
            </a:fld>
            <a:endParaRPr lang="ru-RU" sz="1000" dirty="0">
              <a:solidFill>
                <a:schemeClr val="bg1"/>
              </a:solidFill>
              <a:latin typeface="Montserrat Medium" pitchFamily="2" charset="-52"/>
            </a:endParaRPr>
          </a:p>
        </p:txBody>
      </p:sp>
      <p:sp>
        <p:nvSpPr>
          <p:cNvPr id="19" name="Подзаголовок 2"/>
          <p:cNvSpPr txBox="1">
            <a:spLocks/>
          </p:cNvSpPr>
          <p:nvPr/>
        </p:nvSpPr>
        <p:spPr>
          <a:xfrm>
            <a:off x="809045" y="1160463"/>
            <a:ext cx="5215517" cy="553998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solidFill>
                  <a:srgbClr val="222222"/>
                </a:solidFill>
                <a:latin typeface="Montserrat ExtraBold" pitchFamily="2" charset="-52"/>
              </a:rPr>
              <a:t>Здравствуйте, я </a:t>
            </a:r>
            <a:r>
              <a:rPr lang="en-US" sz="1800" dirty="0" smtClean="0">
                <a:solidFill>
                  <a:srgbClr val="222222"/>
                </a:solidFill>
                <a:latin typeface="Montserrat ExtraBold" pitchFamily="2" charset="-52"/>
              </a:rPr>
              <a:t>Monserrat </a:t>
            </a:r>
            <a:r>
              <a:rPr lang="en-US" sz="1800" dirty="0" err="1" smtClean="0">
                <a:solidFill>
                  <a:srgbClr val="222222"/>
                </a:solidFill>
                <a:latin typeface="Montserrat ExtraBold" pitchFamily="2" charset="-52"/>
              </a:rPr>
              <a:t>ExtraBold</a:t>
            </a:r>
            <a:r>
              <a:rPr lang="en-US" sz="1800" dirty="0" smtClean="0">
                <a:solidFill>
                  <a:srgbClr val="222222"/>
                </a:solidFill>
                <a:latin typeface="Montserrat ExtraBold" pitchFamily="2" charset="-52"/>
              </a:rPr>
              <a:t> – </a:t>
            </a:r>
            <a:r>
              <a:rPr lang="ru-RU" sz="1800" dirty="0" smtClean="0">
                <a:solidFill>
                  <a:srgbClr val="222222"/>
                </a:solidFill>
                <a:latin typeface="Montserrat ExtraBold" pitchFamily="2" charset="-52"/>
              </a:rPr>
              <a:t>это заголовок!</a:t>
            </a:r>
            <a:r>
              <a:rPr lang="en-US" sz="1800" dirty="0" smtClean="0">
                <a:solidFill>
                  <a:srgbClr val="222222"/>
                </a:solidFill>
                <a:latin typeface="Montserrat ExtraBold" pitchFamily="2" charset="-52"/>
              </a:rPr>
              <a:t> (18 </a:t>
            </a:r>
            <a:r>
              <a:rPr lang="en-US" sz="1800" dirty="0" err="1" smtClean="0">
                <a:solidFill>
                  <a:srgbClr val="222222"/>
                </a:solidFill>
                <a:latin typeface="Montserrat ExtraBold" pitchFamily="2" charset="-52"/>
              </a:rPr>
              <a:t>pt</a:t>
            </a:r>
            <a:r>
              <a:rPr lang="en-US" sz="1800" dirty="0" smtClean="0">
                <a:solidFill>
                  <a:srgbClr val="222222"/>
                </a:solidFill>
                <a:latin typeface="Montserrat ExtraBold" pitchFamily="2" charset="-52"/>
              </a:rPr>
              <a:t>)</a:t>
            </a:r>
            <a:endParaRPr lang="ru-RU" sz="1800" dirty="0">
              <a:solidFill>
                <a:srgbClr val="222222"/>
              </a:solidFill>
              <a:latin typeface="Montserrat ExtraBold" pitchFamily="2" charset="-52"/>
            </a:endParaRPr>
          </a:p>
        </p:txBody>
      </p:sp>
      <p:sp>
        <p:nvSpPr>
          <p:cNvPr id="22" name="Заголовок 6">
            <a:extLst>
              <a:ext uri="{FF2B5EF4-FFF2-40B4-BE49-F238E27FC236}">
                <a16:creationId xmlns:a16="http://schemas.microsoft.com/office/drawing/2014/main" id="{8D1358DA-8FAE-274A-A937-FA66A13B13E7}"/>
              </a:ext>
            </a:extLst>
          </p:cNvPr>
          <p:cNvSpPr txBox="1">
            <a:spLocks/>
          </p:cNvSpPr>
          <p:nvPr/>
        </p:nvSpPr>
        <p:spPr>
          <a:xfrm>
            <a:off x="717878" y="3082679"/>
            <a:ext cx="5665460" cy="23108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600"/>
              </a:lnSpc>
              <a:spcAft>
                <a:spcPts val="1200"/>
              </a:spcAft>
              <a:buClr>
                <a:srgbClr val="0064BE"/>
              </a:buClr>
            </a:pPr>
            <a:r>
              <a:rPr lang="ru-RU" sz="105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Основной массив текста в этой презентации набирается шрифтом </a:t>
            </a:r>
            <a:r>
              <a:rPr lang="en-US" sz="105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Montserrat Medium</a:t>
            </a:r>
            <a:r>
              <a:rPr lang="ru-RU" sz="105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 (12 </a:t>
            </a:r>
            <a:r>
              <a:rPr lang="en-US" sz="1050" dirty="0" err="1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pt</a:t>
            </a:r>
            <a:r>
              <a:rPr lang="en-US" sz="105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)</a:t>
            </a:r>
            <a:r>
              <a:rPr lang="ru-RU" sz="105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 и отличается увеличенным интервалом между абзацами. Но в документах другого типа: </a:t>
            </a:r>
            <a:r>
              <a:rPr lang="en-US" sz="105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doc-</a:t>
            </a:r>
            <a:r>
              <a:rPr lang="ru-RU" sz="105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формат, многоколоночная верстка, большие массивы текста </a:t>
            </a:r>
            <a:r>
              <a:rPr lang="en-US" sz="105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– </a:t>
            </a:r>
            <a:r>
              <a:rPr lang="ru-RU" sz="105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лучше использовать альтернативный шрифт </a:t>
            </a:r>
            <a:r>
              <a:rPr lang="en-US" sz="105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Open Sans </a:t>
            </a:r>
            <a:r>
              <a:rPr lang="ru-RU" sz="105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(8-12 </a:t>
            </a:r>
            <a:r>
              <a:rPr lang="en-US" sz="1050" dirty="0" err="1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pt</a:t>
            </a:r>
            <a:r>
              <a:rPr lang="en-US" sz="105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).</a:t>
            </a:r>
            <a:endParaRPr lang="ru-RU" sz="1050" dirty="0">
              <a:solidFill>
                <a:srgbClr val="222222"/>
              </a:solidFill>
              <a:latin typeface="Montserrat Medium" pitchFamily="2" charset="-52"/>
              <a:ea typeface="Verdana" panose="020B0604030504040204" pitchFamily="34" charset="0"/>
            </a:endParaRPr>
          </a:p>
          <a:p>
            <a:pPr>
              <a:lnSpc>
                <a:spcPts val="1600"/>
              </a:lnSpc>
              <a:spcAft>
                <a:spcPts val="1200"/>
              </a:spcAft>
              <a:buClr>
                <a:srgbClr val="0064BE"/>
              </a:buClr>
            </a:pPr>
            <a:r>
              <a:rPr lang="ru-RU" sz="105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Внутри текста можно делать акценты этим же шрифтом другого начертания и жирности, размер при этом не меняется. Т.е. внутри текста, набранного </a:t>
            </a:r>
            <a:r>
              <a:rPr lang="en-US" sz="105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Montserrat Medium (12 </a:t>
            </a:r>
            <a:r>
              <a:rPr lang="en-US" sz="1050" dirty="0" err="1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pt</a:t>
            </a:r>
            <a:r>
              <a:rPr lang="en-US" sz="105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)</a:t>
            </a:r>
            <a:r>
              <a:rPr lang="ru-RU" sz="105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, могут встречаться акценты </a:t>
            </a:r>
            <a:r>
              <a:rPr lang="en-US" sz="1050" dirty="0" smtClean="0">
                <a:solidFill>
                  <a:srgbClr val="222222"/>
                </a:solidFill>
                <a:latin typeface="Montserrat ExtraBold" pitchFamily="2" charset="-52"/>
                <a:ea typeface="Verdana" panose="020B0604030504040204" pitchFamily="34" charset="0"/>
              </a:rPr>
              <a:t>Montserrat </a:t>
            </a:r>
            <a:r>
              <a:rPr lang="en-US" sz="1050" dirty="0" err="1" smtClean="0">
                <a:solidFill>
                  <a:srgbClr val="222222"/>
                </a:solidFill>
                <a:latin typeface="Montserrat ExtraBold" pitchFamily="2" charset="-52"/>
                <a:ea typeface="Verdana" panose="020B0604030504040204" pitchFamily="34" charset="0"/>
              </a:rPr>
              <a:t>ExtraBold</a:t>
            </a:r>
            <a:r>
              <a:rPr lang="ru-RU" sz="1050" dirty="0" smtClean="0">
                <a:solidFill>
                  <a:srgbClr val="222222"/>
                </a:solidFill>
                <a:latin typeface="Montserrat ExtraBold" pitchFamily="2" charset="-52"/>
                <a:ea typeface="Verdana" panose="020B0604030504040204" pitchFamily="34" charset="0"/>
              </a:rPr>
              <a:t> (12 </a:t>
            </a:r>
            <a:r>
              <a:rPr lang="en-US" sz="1050" dirty="0" err="1" smtClean="0">
                <a:solidFill>
                  <a:srgbClr val="222222"/>
                </a:solidFill>
                <a:latin typeface="Montserrat ExtraBold" pitchFamily="2" charset="-52"/>
                <a:ea typeface="Verdana" panose="020B0604030504040204" pitchFamily="34" charset="0"/>
              </a:rPr>
              <a:t>pt</a:t>
            </a:r>
            <a:r>
              <a:rPr lang="en-US" sz="1050" dirty="0" smtClean="0">
                <a:solidFill>
                  <a:srgbClr val="222222"/>
                </a:solidFill>
                <a:latin typeface="Montserrat ExtraBold" pitchFamily="2" charset="-52"/>
                <a:ea typeface="Verdana" panose="020B0604030504040204" pitchFamily="34" charset="0"/>
              </a:rPr>
              <a:t>)</a:t>
            </a:r>
            <a:r>
              <a:rPr lang="en-US" sz="105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. </a:t>
            </a:r>
            <a:r>
              <a:rPr lang="ru-RU" sz="105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А для текста набранного альтернативным </a:t>
            </a:r>
            <a:r>
              <a:rPr lang="en-US" sz="105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Open Sans (8-12 </a:t>
            </a:r>
            <a:r>
              <a:rPr lang="en-US" sz="1050" dirty="0" err="1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pt</a:t>
            </a:r>
            <a:r>
              <a:rPr lang="en-US" sz="105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)</a:t>
            </a:r>
            <a:r>
              <a:rPr lang="ru-RU" sz="105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, акцентным станет </a:t>
            </a:r>
            <a:r>
              <a:rPr lang="en-US" sz="105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Open Sans </a:t>
            </a:r>
            <a:r>
              <a:rPr lang="en-US" sz="1050" dirty="0" err="1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ExtraBold</a:t>
            </a:r>
            <a:r>
              <a:rPr lang="en-US" sz="105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 (8-12 </a:t>
            </a:r>
            <a:r>
              <a:rPr lang="en-US" sz="1050" dirty="0" err="1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pt</a:t>
            </a:r>
            <a:r>
              <a:rPr lang="en-US" sz="105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).</a:t>
            </a:r>
            <a:endParaRPr lang="ru-RU" sz="1050" dirty="0">
              <a:solidFill>
                <a:srgbClr val="222222"/>
              </a:solidFill>
              <a:latin typeface="Montserrat Medium" pitchFamily="2" charset="-52"/>
              <a:ea typeface="Verdana" panose="020B0604030504040204" pitchFamily="34" charset="0"/>
            </a:endParaRPr>
          </a:p>
        </p:txBody>
      </p:sp>
      <p:sp>
        <p:nvSpPr>
          <p:cNvPr id="16" name="Подзаголовок 2"/>
          <p:cNvSpPr txBox="1">
            <a:spLocks/>
          </p:cNvSpPr>
          <p:nvPr/>
        </p:nvSpPr>
        <p:spPr>
          <a:xfrm>
            <a:off x="809046" y="1920276"/>
            <a:ext cx="5574292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solidFill>
                  <a:srgbClr val="222222"/>
                </a:solidFill>
                <a:latin typeface="PT Serif" panose="020A0603040505020204" pitchFamily="18" charset="-52"/>
              </a:rPr>
              <a:t>Этот подзаголовок набран шрифтом </a:t>
            </a:r>
            <a:r>
              <a:rPr lang="en-US" sz="1400" dirty="0" smtClean="0">
                <a:solidFill>
                  <a:srgbClr val="222222"/>
                </a:solidFill>
                <a:latin typeface="PT Serif" panose="020A0603040505020204" pitchFamily="18" charset="-52"/>
              </a:rPr>
              <a:t>PT Serif</a:t>
            </a:r>
            <a:r>
              <a:rPr lang="ru-RU" sz="1400" dirty="0" smtClean="0">
                <a:solidFill>
                  <a:srgbClr val="222222"/>
                </a:solidFill>
                <a:latin typeface="PT Serif" panose="020A0603040505020204" pitchFamily="18" charset="-52"/>
              </a:rPr>
              <a:t> (14 </a:t>
            </a:r>
            <a:r>
              <a:rPr lang="en-US" sz="1400" dirty="0" err="1" smtClean="0">
                <a:solidFill>
                  <a:srgbClr val="222222"/>
                </a:solidFill>
                <a:latin typeface="PT Serif" panose="020A0603040505020204" pitchFamily="18" charset="-52"/>
              </a:rPr>
              <a:t>pt</a:t>
            </a:r>
            <a:r>
              <a:rPr lang="en-US" sz="1400" dirty="0" smtClean="0">
                <a:solidFill>
                  <a:srgbClr val="222222"/>
                </a:solidFill>
                <a:latin typeface="PT Serif" panose="020A0603040505020204" pitchFamily="18" charset="-52"/>
              </a:rPr>
              <a:t>)</a:t>
            </a:r>
            <a:r>
              <a:rPr lang="ru-RU" sz="1400" dirty="0" smtClean="0">
                <a:solidFill>
                  <a:srgbClr val="222222"/>
                </a:solidFill>
                <a:latin typeface="PT Serif" panose="020A0603040505020204" pitchFamily="18" charset="-52"/>
              </a:rPr>
              <a:t>, подзаголовок может быть в три строки или больше, или его может вовсе не быть. Также этим шрифтом можно делать акценты в тексте, для этого используйте </a:t>
            </a:r>
            <a:r>
              <a:rPr lang="ru-RU" sz="1400" b="1" i="1" dirty="0" smtClean="0">
                <a:solidFill>
                  <a:srgbClr val="222222"/>
                </a:solidFill>
                <a:latin typeface="PT Serif" panose="020A0603040505020204" pitchFamily="18" charset="-52"/>
              </a:rPr>
              <a:t>курсив и жирное начертание</a:t>
            </a:r>
            <a:r>
              <a:rPr lang="ru-RU" sz="1400" dirty="0" smtClean="0">
                <a:solidFill>
                  <a:srgbClr val="222222"/>
                </a:solidFill>
                <a:latin typeface="PT Serif" panose="020A0603040505020204" pitchFamily="18" charset="-52"/>
              </a:rPr>
              <a:t>.</a:t>
            </a:r>
            <a:endParaRPr lang="ru-RU" sz="1400" dirty="0">
              <a:solidFill>
                <a:srgbClr val="222222"/>
              </a:solidFill>
              <a:latin typeface="PT Serif" panose="020A0603040505020204" pitchFamily="18" charset="-52"/>
            </a:endParaRPr>
          </a:p>
        </p:txBody>
      </p:sp>
      <p:sp>
        <p:nvSpPr>
          <p:cNvPr id="28" name="Подзаголовок 2"/>
          <p:cNvSpPr txBox="1">
            <a:spLocks/>
          </p:cNvSpPr>
          <p:nvPr/>
        </p:nvSpPr>
        <p:spPr>
          <a:xfrm>
            <a:off x="809046" y="5642314"/>
            <a:ext cx="5574292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800" dirty="0" smtClean="0">
                <a:solidFill>
                  <a:srgbClr val="222222"/>
                </a:solidFill>
                <a:latin typeface="Montserrat Medium" pitchFamily="2" charset="-52"/>
                <a:ea typeface="Open Sans" pitchFamily="2" charset="0"/>
                <a:cs typeface="Open Sans" pitchFamily="2" charset="0"/>
              </a:rPr>
              <a:t>Подпись под картинкой или дополнительный текст набирается основным шрифтом меньшим кеглем. В данном примере используется шрифт </a:t>
            </a:r>
            <a:r>
              <a:rPr lang="en-US" sz="800" dirty="0" smtClean="0">
                <a:solidFill>
                  <a:srgbClr val="222222"/>
                </a:solidFill>
                <a:latin typeface="Montserrat Medium" pitchFamily="2" charset="-52"/>
                <a:ea typeface="Open Sans" pitchFamily="2" charset="0"/>
                <a:cs typeface="Open Sans" pitchFamily="2" charset="0"/>
              </a:rPr>
              <a:t>Montserrat Medium (</a:t>
            </a:r>
            <a:r>
              <a:rPr lang="ru-RU" sz="800" dirty="0" smtClean="0">
                <a:solidFill>
                  <a:srgbClr val="222222"/>
                </a:solidFill>
                <a:latin typeface="Montserrat Medium" pitchFamily="2" charset="-52"/>
                <a:ea typeface="Open Sans" pitchFamily="2" charset="0"/>
                <a:cs typeface="Open Sans" pitchFamily="2" charset="0"/>
              </a:rPr>
              <a:t>9</a:t>
            </a:r>
            <a:r>
              <a:rPr lang="en-US" sz="800" dirty="0" smtClean="0">
                <a:solidFill>
                  <a:srgbClr val="222222"/>
                </a:solidFill>
                <a:latin typeface="Montserrat Medium" pitchFamily="2" charset="-52"/>
                <a:ea typeface="Open Sans" pitchFamily="2" charset="0"/>
                <a:cs typeface="Open Sans" pitchFamily="2" charset="0"/>
              </a:rPr>
              <a:t> </a:t>
            </a:r>
            <a:r>
              <a:rPr lang="en-US" sz="800" dirty="0" err="1" smtClean="0">
                <a:solidFill>
                  <a:srgbClr val="222222"/>
                </a:solidFill>
                <a:latin typeface="Montserrat Medium" pitchFamily="2" charset="-52"/>
                <a:ea typeface="Open Sans" pitchFamily="2" charset="0"/>
                <a:cs typeface="Open Sans" pitchFamily="2" charset="0"/>
              </a:rPr>
              <a:t>pt</a:t>
            </a:r>
            <a:r>
              <a:rPr lang="en-US" sz="800" dirty="0" smtClean="0">
                <a:solidFill>
                  <a:srgbClr val="222222"/>
                </a:solidFill>
                <a:latin typeface="Montserrat Medium" pitchFamily="2" charset="-52"/>
                <a:ea typeface="Open Sans" pitchFamily="2" charset="0"/>
                <a:cs typeface="Open Sans" pitchFamily="2" charset="0"/>
              </a:rPr>
              <a:t>)</a:t>
            </a:r>
            <a:r>
              <a:rPr lang="ru-RU" sz="800" dirty="0" smtClean="0">
                <a:solidFill>
                  <a:srgbClr val="222222"/>
                </a:solidFill>
                <a:latin typeface="Montserrat Medium" pitchFamily="2" charset="-52"/>
                <a:ea typeface="Open Sans" pitchFamily="2" charset="0"/>
                <a:cs typeface="Open Sans" pitchFamily="2" charset="0"/>
              </a:rPr>
              <a:t>. Цвет шрифта повсеместно </a:t>
            </a:r>
            <a:r>
              <a:rPr lang="en-US" sz="80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RGB 34 34 34</a:t>
            </a:r>
            <a:r>
              <a:rPr lang="ru-RU" sz="800" dirty="0" smtClean="0">
                <a:solidFill>
                  <a:srgbClr val="222222"/>
                </a:solidFill>
                <a:latin typeface="Montserrat Medium" pitchFamily="2" charset="-52"/>
                <a:ea typeface="Verdana" panose="020B0604030504040204" pitchFamily="34" charset="0"/>
              </a:rPr>
              <a:t>.</a:t>
            </a:r>
            <a:endParaRPr lang="ru-RU" sz="800" dirty="0">
              <a:solidFill>
                <a:srgbClr val="222222"/>
              </a:solidFill>
              <a:latin typeface="Montserrat Medium" pitchFamily="2" charset="-52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6956" y="341175"/>
            <a:ext cx="2766175" cy="874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942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8" t="227" r="14336" b="-1"/>
          <a:stretch/>
        </p:blipFill>
        <p:spPr>
          <a:xfrm>
            <a:off x="6816725" y="1339916"/>
            <a:ext cx="4756150" cy="475790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1215003" y="6200545"/>
            <a:ext cx="360000" cy="252000"/>
          </a:xfrm>
          <a:prstGeom prst="rect">
            <a:avLst/>
          </a:prstGeom>
          <a:solidFill>
            <a:srgbClr val="0064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>
          <a:xfrm>
            <a:off x="11136625" y="6249601"/>
            <a:ext cx="362271" cy="153888"/>
          </a:xfrm>
        </p:spPr>
        <p:txBody>
          <a:bodyPr wrap="square" lIns="0" tIns="0" rIns="0" bIns="0" anchor="t">
            <a:spAutoFit/>
          </a:bodyPr>
          <a:lstStyle/>
          <a:p>
            <a:fld id="{A9FAC578-A75C-41F3-9829-00AE8EC2AFD1}" type="slidenum">
              <a:rPr lang="ru-RU" sz="1000" smtClean="0">
                <a:solidFill>
                  <a:schemeClr val="bg1"/>
                </a:solidFill>
                <a:latin typeface="Montserrat Medium" pitchFamily="2" charset="-52"/>
              </a:rPr>
              <a:t>8</a:t>
            </a:fld>
            <a:endParaRPr lang="ru-RU" sz="1000" dirty="0">
              <a:solidFill>
                <a:schemeClr val="bg1"/>
              </a:solidFill>
              <a:latin typeface="Montserrat Medium" pitchFamily="2" charset="-52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789798" y="518350"/>
            <a:ext cx="7721048" cy="3323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dirty="0" smtClean="0">
                <a:solidFill>
                  <a:srgbClr val="0064BE"/>
                </a:solidFill>
                <a:latin typeface="Montserrat ExtraBold" pitchFamily="2" charset="-52"/>
              </a:rPr>
              <a:t>ПРИМЕР ОФОРМЛЕНИЯ СПИСКА С ТЕКСТОМ</a:t>
            </a:r>
            <a:endParaRPr lang="ru-RU" sz="2400" dirty="0">
              <a:solidFill>
                <a:srgbClr val="0064BE"/>
              </a:solidFill>
              <a:latin typeface="Montserrat ExtraBold" pitchFamily="2" charset="-52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804987" y="4986678"/>
            <a:ext cx="5219575" cy="1938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dirty="0" smtClean="0">
                <a:solidFill>
                  <a:srgbClr val="0064BE"/>
                </a:solidFill>
                <a:latin typeface="Montserrat ExtraBold" pitchFamily="2" charset="-52"/>
              </a:rPr>
              <a:t>Проводите Дни </a:t>
            </a:r>
            <a:r>
              <a:rPr lang="ru-RU" sz="1400" dirty="0">
                <a:solidFill>
                  <a:srgbClr val="0064BE"/>
                </a:solidFill>
                <a:latin typeface="Montserrat ExtraBold" pitchFamily="2" charset="-52"/>
              </a:rPr>
              <a:t>открытых </a:t>
            </a:r>
            <a:r>
              <a:rPr lang="ru-RU" sz="1400" dirty="0" smtClean="0">
                <a:solidFill>
                  <a:srgbClr val="0064BE"/>
                </a:solidFill>
                <a:latin typeface="Montserrat ExtraBold" pitchFamily="2" charset="-52"/>
              </a:rPr>
              <a:t>дверей</a:t>
            </a:r>
            <a:endParaRPr lang="ru-RU" sz="1400" dirty="0">
              <a:solidFill>
                <a:srgbClr val="0064BE"/>
              </a:solidFill>
              <a:latin typeface="Montserrat ExtraBold" pitchFamily="2" charset="-5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ED1EB9-E7D1-4146-A013-947A33B00273}"/>
              </a:ext>
            </a:extLst>
          </p:cNvPr>
          <p:cNvSpPr txBox="1"/>
          <p:nvPr/>
        </p:nvSpPr>
        <p:spPr>
          <a:xfrm>
            <a:off x="814709" y="5309091"/>
            <a:ext cx="482013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dirty="0" smtClean="0">
                <a:latin typeface="Montserrat Medium" pitchFamily="2" charset="-52"/>
              </a:rPr>
              <a:t>Дни открытых дверей</a:t>
            </a:r>
            <a:endParaRPr lang="ru-RU" sz="1200" dirty="0">
              <a:latin typeface="Montserrat Medium" pitchFamily="2" charset="-52"/>
            </a:endParaRPr>
          </a:p>
          <a:p>
            <a:pPr marL="171450" indent="-171450">
              <a:buClr>
                <a:srgbClr val="0064BE"/>
              </a:buClr>
              <a:buSzPct val="130000"/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Montserrat Medium" pitchFamily="2" charset="-52"/>
              </a:rPr>
              <a:t>Март</a:t>
            </a:r>
            <a:endParaRPr lang="ru-RU" sz="1200" dirty="0">
              <a:latin typeface="Montserrat Medium" pitchFamily="2" charset="-52"/>
            </a:endParaRPr>
          </a:p>
          <a:p>
            <a:pPr marL="171450" indent="-171450">
              <a:buClr>
                <a:srgbClr val="0064BE"/>
              </a:buClr>
              <a:buSzPct val="130000"/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Montserrat Medium" pitchFamily="2" charset="-52"/>
              </a:rPr>
              <a:t>Июнь</a:t>
            </a:r>
            <a:endParaRPr lang="ru-RU" sz="1200" dirty="0">
              <a:latin typeface="Montserrat Medium" pitchFamily="2" charset="-52"/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814916" y="3777318"/>
            <a:ext cx="5209647" cy="1938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dirty="0" smtClean="0">
                <a:solidFill>
                  <a:srgbClr val="0064BE"/>
                </a:solidFill>
                <a:latin typeface="Montserrat ExtraBold" pitchFamily="2" charset="-52"/>
              </a:rPr>
              <a:t>Презентуйте материалы на стендах </a:t>
            </a:r>
            <a:endParaRPr lang="ru-RU" sz="1400" dirty="0">
              <a:solidFill>
                <a:srgbClr val="0064BE"/>
              </a:solidFill>
              <a:latin typeface="Montserrat ExtraBold" pitchFamily="2" charset="-52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2F5C235-8CE5-4E39-B83D-01CD53124D75}"/>
              </a:ext>
            </a:extLst>
          </p:cNvPr>
          <p:cNvSpPr txBox="1"/>
          <p:nvPr/>
        </p:nvSpPr>
        <p:spPr>
          <a:xfrm>
            <a:off x="803275" y="4099731"/>
            <a:ext cx="481994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dirty="0">
                <a:latin typeface="Montserrat Medium" pitchFamily="2" charset="-52"/>
              </a:rPr>
              <a:t>Информационные стенды в холлах </a:t>
            </a:r>
            <a:r>
              <a:rPr lang="ru-RU" sz="1200" dirty="0" smtClean="0">
                <a:latin typeface="Montserrat Medium" pitchFamily="2" charset="-52"/>
              </a:rPr>
              <a:t>университета</a:t>
            </a:r>
          </a:p>
          <a:p>
            <a:pPr marL="171450" indent="-171450">
              <a:buClr>
                <a:srgbClr val="0064BE"/>
              </a:buClr>
              <a:buSzPct val="130000"/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Montserrat Medium" pitchFamily="2" charset="-52"/>
              </a:rPr>
              <a:t>Северный кампус</a:t>
            </a:r>
          </a:p>
          <a:p>
            <a:pPr marL="171450" indent="-171450">
              <a:buClr>
                <a:srgbClr val="0064BE"/>
              </a:buClr>
              <a:buSzPct val="130000"/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Montserrat Medium" pitchFamily="2" charset="-52"/>
              </a:rPr>
              <a:t>Южный </a:t>
            </a:r>
            <a:r>
              <a:rPr lang="ru-RU" sz="1200" dirty="0">
                <a:latin typeface="Montserrat Medium" pitchFamily="2" charset="-52"/>
              </a:rPr>
              <a:t>кампус</a:t>
            </a:r>
          </a:p>
        </p:txBody>
      </p:sp>
      <p:sp>
        <p:nvSpPr>
          <p:cNvPr id="26" name="Заголовок 1"/>
          <p:cNvSpPr txBox="1">
            <a:spLocks/>
          </p:cNvSpPr>
          <p:nvPr/>
        </p:nvSpPr>
        <p:spPr>
          <a:xfrm>
            <a:off x="821609" y="1150838"/>
            <a:ext cx="5202953" cy="1938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dirty="0" smtClean="0">
                <a:solidFill>
                  <a:srgbClr val="0064BE"/>
                </a:solidFill>
                <a:latin typeface="Montserrat ExtraBold" panose="00000900000000000000" pitchFamily="2" charset="-52"/>
              </a:rPr>
              <a:t>Участвуйте </a:t>
            </a:r>
            <a:r>
              <a:rPr lang="ru-RU" sz="1400" dirty="0">
                <a:solidFill>
                  <a:srgbClr val="0064BE"/>
                </a:solidFill>
                <a:latin typeface="Montserrat ExtraBold" panose="00000900000000000000" pitchFamily="2" charset="-52"/>
              </a:rPr>
              <a:t>в образовательных выставках</a:t>
            </a:r>
          </a:p>
        </p:txBody>
      </p:sp>
      <p:grpSp>
        <p:nvGrpSpPr>
          <p:cNvPr id="27" name="Группа 26"/>
          <p:cNvGrpSpPr/>
          <p:nvPr/>
        </p:nvGrpSpPr>
        <p:grpSpPr>
          <a:xfrm>
            <a:off x="793648" y="1446506"/>
            <a:ext cx="5589689" cy="1872838"/>
            <a:chOff x="513988" y="1292855"/>
            <a:chExt cx="4407000" cy="187283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ACBCBB1-E1A9-4F42-B6BC-F6363B609A1F}"/>
                </a:ext>
              </a:extLst>
            </p:cNvPr>
            <p:cNvSpPr txBox="1"/>
            <p:nvPr/>
          </p:nvSpPr>
          <p:spPr>
            <a:xfrm>
              <a:off x="513988" y="1292855"/>
              <a:ext cx="4302980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200" dirty="0">
                  <a:latin typeface="Montserrat Medium" pitchFamily="2" charset="-52"/>
                </a:rPr>
                <a:t>«Навигатор поступления» </a:t>
              </a:r>
              <a:endParaRPr lang="ru-RU" sz="1200" dirty="0" smtClean="0">
                <a:latin typeface="Montserrat Medium" pitchFamily="2" charset="-52"/>
              </a:endParaRPr>
            </a:p>
            <a:p>
              <a:pPr marL="171450" indent="-171450">
                <a:buClr>
                  <a:srgbClr val="0064BE"/>
                </a:buClr>
                <a:buSzPct val="130000"/>
                <a:buFont typeface="Arial" panose="020B0604020202020204" pitchFamily="34" charset="0"/>
                <a:buChar char="•"/>
              </a:pPr>
              <a:r>
                <a:rPr lang="ru-RU" sz="1200" dirty="0" smtClean="0">
                  <a:latin typeface="Montserrat Medium" pitchFamily="2" charset="-52"/>
                </a:rPr>
                <a:t>Мурманск</a:t>
              </a:r>
              <a:endParaRPr lang="ru-RU" sz="1200" dirty="0">
                <a:latin typeface="Montserrat Medium" pitchFamily="2" charset="-52"/>
              </a:endParaRPr>
            </a:p>
            <a:p>
              <a:pPr marL="171450" indent="-171450">
                <a:buClr>
                  <a:srgbClr val="0064BE"/>
                </a:buClr>
                <a:buSzPct val="130000"/>
                <a:buFont typeface="Arial" panose="020B0604020202020204" pitchFamily="34" charset="0"/>
                <a:buChar char="•"/>
              </a:pPr>
              <a:r>
                <a:rPr lang="ru-RU" sz="1200" dirty="0" smtClean="0">
                  <a:latin typeface="Montserrat Medium" pitchFamily="2" charset="-52"/>
                </a:rPr>
                <a:t>Калининград</a:t>
              </a:r>
              <a:endParaRPr lang="ru-RU" sz="1200" dirty="0">
                <a:latin typeface="Montserrat Medium" pitchFamily="2" charset="-52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A86C8F8-0D93-4A4C-A49B-271B14CEBB17}"/>
                </a:ext>
              </a:extLst>
            </p:cNvPr>
            <p:cNvSpPr txBox="1"/>
            <p:nvPr/>
          </p:nvSpPr>
          <p:spPr>
            <a:xfrm>
              <a:off x="513988" y="2611695"/>
              <a:ext cx="4302980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200" dirty="0">
                  <a:latin typeface="Montserrat Medium" pitchFamily="2" charset="-52"/>
                </a:rPr>
                <a:t>Информационные модули в ТРЦ </a:t>
              </a:r>
              <a:r>
                <a:rPr lang="ru-RU" sz="1200" dirty="0" smtClean="0">
                  <a:latin typeface="Montserrat Medium" pitchFamily="2" charset="-52"/>
                </a:rPr>
                <a:t>(Мурманск)</a:t>
              </a:r>
              <a:endParaRPr lang="ru-RU" sz="1200" dirty="0">
                <a:latin typeface="Montserrat Medium" pitchFamily="2" charset="-52"/>
              </a:endParaRPr>
            </a:p>
            <a:p>
              <a:pPr marL="171450" indent="-171450">
                <a:buClr>
                  <a:srgbClr val="0064BE"/>
                </a:buClr>
                <a:buSzPct val="130000"/>
                <a:buFont typeface="Arial" panose="020B0604020202020204" pitchFamily="34" charset="0"/>
                <a:buChar char="•"/>
              </a:pPr>
              <a:r>
                <a:rPr lang="ru-RU" sz="1200" dirty="0" smtClean="0">
                  <a:latin typeface="Montserrat Medium" pitchFamily="2" charset="-52"/>
                </a:rPr>
                <a:t>Мурманск </a:t>
              </a:r>
              <a:r>
                <a:rPr lang="ru-RU" sz="1200" dirty="0" err="1" smtClean="0">
                  <a:latin typeface="Montserrat Medium" pitchFamily="2" charset="-52"/>
                </a:rPr>
                <a:t>Молл</a:t>
              </a:r>
              <a:endParaRPr lang="ru-RU" sz="1200" dirty="0">
                <a:latin typeface="Montserrat Medium" pitchFamily="2" charset="-52"/>
              </a:endParaRPr>
            </a:p>
            <a:p>
              <a:pPr marL="171450" indent="-171450">
                <a:buClr>
                  <a:srgbClr val="0064BE"/>
                </a:buClr>
                <a:buSzPct val="130000"/>
                <a:buFont typeface="Arial" panose="020B0604020202020204" pitchFamily="34" charset="0"/>
                <a:buChar char="•"/>
              </a:pPr>
              <a:r>
                <a:rPr lang="ru-RU" sz="1200" dirty="0" smtClean="0">
                  <a:latin typeface="Montserrat Medium" pitchFamily="2" charset="-52"/>
                </a:rPr>
                <a:t>Северное </a:t>
              </a:r>
              <a:r>
                <a:rPr lang="ru-RU" sz="1200" dirty="0">
                  <a:latin typeface="Montserrat Medium" pitchFamily="2" charset="-52"/>
                </a:rPr>
                <a:t>Нагорное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43B1B81-F908-4995-AC99-F1C6E8CC4111}"/>
                </a:ext>
              </a:extLst>
            </p:cNvPr>
            <p:cNvSpPr txBox="1"/>
            <p:nvPr/>
          </p:nvSpPr>
          <p:spPr>
            <a:xfrm>
              <a:off x="528563" y="1999208"/>
              <a:ext cx="4302980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200" dirty="0">
                  <a:latin typeface="Montserrat Medium" pitchFamily="2" charset="-52"/>
                </a:rPr>
                <a:t>Карьерный форум (Мурманск)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EBDDC58-2460-4171-B9C8-CC27326182C5}"/>
                </a:ext>
              </a:extLst>
            </p:cNvPr>
            <p:cNvSpPr txBox="1"/>
            <p:nvPr/>
          </p:nvSpPr>
          <p:spPr>
            <a:xfrm>
              <a:off x="513988" y="2305451"/>
              <a:ext cx="4407000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200" dirty="0">
                  <a:latin typeface="Montserrat Medium" pitchFamily="2" charset="-52"/>
                </a:rPr>
                <a:t>Выставка медицинского образования (Мурманск)</a:t>
              </a:r>
            </a:p>
          </p:txBody>
        </p:sp>
      </p:grpSp>
      <p:sp>
        <p:nvSpPr>
          <p:cNvPr id="3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9046" y="6223517"/>
            <a:ext cx="3821449" cy="179972"/>
          </a:xfrm>
        </p:spPr>
        <p:txBody>
          <a:bodyPr lIns="0" tIns="0" rIns="0" bIns="0">
            <a:noAutofit/>
          </a:bodyPr>
          <a:lstStyle/>
          <a:p>
            <a:pPr algn="l"/>
            <a:r>
              <a:rPr lang="ru-RU" sz="1000" dirty="0" smtClean="0">
                <a:solidFill>
                  <a:srgbClr val="0064BE"/>
                </a:solidFill>
                <a:latin typeface="Montserrat Medium" pitchFamily="2" charset="-52"/>
              </a:rPr>
              <a:t>Название презентации в одну строку</a:t>
            </a:r>
            <a:endParaRPr lang="ru-RU" sz="1000" dirty="0">
              <a:solidFill>
                <a:srgbClr val="0064BE"/>
              </a:solidFill>
              <a:latin typeface="Montserrat Medium" pitchFamily="2" charset="-52"/>
            </a:endParaRP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6956" y="341175"/>
            <a:ext cx="2766175" cy="874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160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11215003" y="6200545"/>
            <a:ext cx="360000" cy="252000"/>
          </a:xfrm>
          <a:prstGeom prst="rect">
            <a:avLst/>
          </a:prstGeom>
          <a:solidFill>
            <a:srgbClr val="0064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9048" y="576100"/>
            <a:ext cx="7721048" cy="997196"/>
          </a:xfrm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ru-RU" sz="2400" dirty="0" smtClean="0">
                <a:solidFill>
                  <a:srgbClr val="0064BE"/>
                </a:solidFill>
                <a:latin typeface="Montserrat ExtraBold" pitchFamily="2" charset="-52"/>
              </a:rPr>
              <a:t>ПРИМЕР ОФОРМЛЕНИЯ СЛАЙДА </a:t>
            </a:r>
            <a:br>
              <a:rPr lang="ru-RU" sz="2400" dirty="0" smtClean="0">
                <a:solidFill>
                  <a:srgbClr val="0064BE"/>
                </a:solidFill>
                <a:latin typeface="Montserrat ExtraBold" pitchFamily="2" charset="-52"/>
              </a:rPr>
            </a:br>
            <a:r>
              <a:rPr lang="ru-RU" sz="2400" dirty="0" smtClean="0">
                <a:solidFill>
                  <a:srgbClr val="0064BE"/>
                </a:solidFill>
                <a:latin typeface="Montserrat ExtraBold" pitchFamily="2" charset="-52"/>
              </a:rPr>
              <a:t>С МНОГОКОЛОНОЧНОЙ ВЕРСТКОЙ </a:t>
            </a:r>
            <a:br>
              <a:rPr lang="ru-RU" sz="2400" dirty="0" smtClean="0">
                <a:solidFill>
                  <a:srgbClr val="0064BE"/>
                </a:solidFill>
                <a:latin typeface="Montserrat ExtraBold" pitchFamily="2" charset="-52"/>
              </a:rPr>
            </a:br>
            <a:r>
              <a:rPr lang="ru-RU" sz="2400" dirty="0" smtClean="0">
                <a:solidFill>
                  <a:srgbClr val="0064BE"/>
                </a:solidFill>
                <a:latin typeface="Montserrat ExtraBold" pitchFamily="2" charset="-52"/>
              </a:rPr>
              <a:t>И ФОТОГРАФИЯМИ</a:t>
            </a:r>
            <a:endParaRPr lang="ru-RU" sz="2400" dirty="0">
              <a:solidFill>
                <a:srgbClr val="0064BE"/>
              </a:solidFill>
              <a:latin typeface="Montserrat ExtraBold" pitchFamily="2" charset="-52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9046" y="6223517"/>
            <a:ext cx="3821449" cy="179972"/>
          </a:xfrm>
        </p:spPr>
        <p:txBody>
          <a:bodyPr lIns="0" tIns="0" rIns="0" bIns="0">
            <a:noAutofit/>
          </a:bodyPr>
          <a:lstStyle/>
          <a:p>
            <a:pPr algn="l"/>
            <a:r>
              <a:rPr lang="ru-RU" sz="1000" dirty="0" smtClean="0">
                <a:solidFill>
                  <a:srgbClr val="0064BE"/>
                </a:solidFill>
                <a:latin typeface="Montserrat Medium" pitchFamily="2" charset="-52"/>
              </a:rPr>
              <a:t>Название презентации в одну строку</a:t>
            </a:r>
            <a:endParaRPr lang="ru-RU" sz="1000" dirty="0">
              <a:solidFill>
                <a:srgbClr val="0064BE"/>
              </a:solidFill>
              <a:latin typeface="Montserrat Medium" pitchFamily="2" charset="-52"/>
            </a:endParaRPr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>
          <a:xfrm>
            <a:off x="11136625" y="6249601"/>
            <a:ext cx="362271" cy="153888"/>
          </a:xfrm>
        </p:spPr>
        <p:txBody>
          <a:bodyPr wrap="square" lIns="0" tIns="0" rIns="0" bIns="0" anchor="t">
            <a:spAutoFit/>
          </a:bodyPr>
          <a:lstStyle/>
          <a:p>
            <a:fld id="{A9FAC578-A75C-41F3-9829-00AE8EC2AFD1}" type="slidenum">
              <a:rPr lang="ru-RU" sz="1000" smtClean="0">
                <a:solidFill>
                  <a:schemeClr val="bg1"/>
                </a:solidFill>
                <a:latin typeface="Montserrat Medium" pitchFamily="2" charset="-52"/>
              </a:rPr>
              <a:t>9</a:t>
            </a:fld>
            <a:endParaRPr lang="ru-RU" sz="1000" dirty="0">
              <a:solidFill>
                <a:schemeClr val="bg1"/>
              </a:solidFill>
              <a:latin typeface="Montserrat Medium" pitchFamily="2" charset="-52"/>
            </a:endParaRPr>
          </a:p>
        </p:txBody>
      </p:sp>
      <p:pic>
        <p:nvPicPr>
          <p:cNvPr id="12" name="Рисунок 11"/>
          <p:cNvPicPr preferRelativeResize="0"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0" r="15166" b="1814"/>
          <a:stretch/>
        </p:blipFill>
        <p:spPr>
          <a:xfrm>
            <a:off x="3165961" y="1837144"/>
            <a:ext cx="1915706" cy="1915706"/>
          </a:xfrm>
          <a:prstGeom prst="rect">
            <a:avLst/>
          </a:prstGeom>
        </p:spPr>
      </p:pic>
      <p:pic>
        <p:nvPicPr>
          <p:cNvPr id="13" name="Рисунок 12"/>
          <p:cNvPicPr preferRelativeResize="0"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4" t="3554" r="19457"/>
          <a:stretch/>
        </p:blipFill>
        <p:spPr>
          <a:xfrm>
            <a:off x="7879791" y="1837144"/>
            <a:ext cx="1915706" cy="1915706"/>
          </a:xfrm>
          <a:prstGeom prst="rect">
            <a:avLst/>
          </a:prstGeom>
        </p:spPr>
      </p:pic>
      <p:pic>
        <p:nvPicPr>
          <p:cNvPr id="14" name="Рисунок 13"/>
          <p:cNvPicPr preferRelativeResize="0"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9" r="28498"/>
          <a:stretch/>
        </p:blipFill>
        <p:spPr>
          <a:xfrm>
            <a:off x="809046" y="1837144"/>
            <a:ext cx="1915706" cy="191570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40" r="7793" b="9940"/>
          <a:stretch/>
        </p:blipFill>
        <p:spPr>
          <a:xfrm>
            <a:off x="5522876" y="1837144"/>
            <a:ext cx="1915706" cy="1914827"/>
          </a:xfrm>
          <a:prstGeom prst="rect">
            <a:avLst/>
          </a:prstGeom>
        </p:spPr>
      </p:pic>
      <p:sp>
        <p:nvSpPr>
          <p:cNvPr id="18" name="TextBox 3"/>
          <p:cNvSpPr txBox="1"/>
          <p:nvPr/>
        </p:nvSpPr>
        <p:spPr>
          <a:xfrm>
            <a:off x="809046" y="3871202"/>
            <a:ext cx="2106575" cy="3385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ru-RU" sz="1200" dirty="0" smtClean="0">
                <a:solidFill>
                  <a:srgbClr val="000000"/>
                </a:solidFill>
                <a:latin typeface="Montserrat ExtraBold" panose="00000900000000000000" pitchFamily="2" charset="-52"/>
              </a:rPr>
              <a:t>Мурманская область</a:t>
            </a:r>
            <a:endParaRPr lang="en-US" sz="1200" dirty="0" smtClean="0">
              <a:solidFill>
                <a:srgbClr val="000000"/>
              </a:solidFill>
              <a:latin typeface="Montserrat ExtraBold" panose="00000900000000000000" pitchFamily="2" charset="-52"/>
            </a:endParaRPr>
          </a:p>
          <a:p>
            <a:endParaRPr lang="en-US" sz="1000" dirty="0">
              <a:solidFill>
                <a:srgbClr val="000000"/>
              </a:solidFill>
              <a:latin typeface="Montserrat ExtraBold" panose="00000900000000000000" pitchFamily="2" charset="-52"/>
            </a:endParaRPr>
          </a:p>
        </p:txBody>
      </p:sp>
      <p:sp>
        <p:nvSpPr>
          <p:cNvPr id="21" name="TextBox 4"/>
          <p:cNvSpPr txBox="1"/>
          <p:nvPr/>
        </p:nvSpPr>
        <p:spPr>
          <a:xfrm>
            <a:off x="809046" y="4216410"/>
            <a:ext cx="2106074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1000" dirty="0" smtClean="0">
                <a:solidFill>
                  <a:srgbClr val="000000"/>
                </a:solidFill>
                <a:latin typeface="Montserrat Medium" pitchFamily="2" charset="-52"/>
              </a:rPr>
              <a:t>656 438 </a:t>
            </a:r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чел (</a:t>
            </a:r>
            <a:r>
              <a:rPr lang="ru-RU" sz="1000" dirty="0" smtClean="0">
                <a:solidFill>
                  <a:srgbClr val="000000"/>
                </a:solidFill>
                <a:latin typeface="Montserrat Medium" pitchFamily="2" charset="-52"/>
              </a:rPr>
              <a:t>94% </a:t>
            </a:r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городское)</a:t>
            </a:r>
          </a:p>
          <a:p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Мурманск </a:t>
            </a:r>
            <a:r>
              <a:rPr lang="ru-RU" sz="1000" dirty="0" smtClean="0">
                <a:solidFill>
                  <a:srgbClr val="000000"/>
                </a:solidFill>
                <a:latin typeface="Montserrat Medium" pitchFamily="2" charset="-52"/>
              </a:rPr>
              <a:t>266 681 </a:t>
            </a:r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жителей</a:t>
            </a:r>
          </a:p>
          <a:p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Университеты 1 крупный</a:t>
            </a:r>
            <a:endParaRPr lang="en-US" sz="1000" dirty="0">
              <a:solidFill>
                <a:srgbClr val="000000"/>
              </a:solidFill>
              <a:latin typeface="Montserrat Medium" pitchFamily="2" charset="-52"/>
            </a:endParaRPr>
          </a:p>
        </p:txBody>
      </p:sp>
      <p:sp>
        <p:nvSpPr>
          <p:cNvPr id="24" name="TextBox 3"/>
          <p:cNvSpPr txBox="1"/>
          <p:nvPr/>
        </p:nvSpPr>
        <p:spPr>
          <a:xfrm>
            <a:off x="5520809" y="3871202"/>
            <a:ext cx="2106575" cy="3385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ru-RU" sz="1200" dirty="0" smtClean="0">
                <a:solidFill>
                  <a:srgbClr val="000000"/>
                </a:solidFill>
                <a:latin typeface="Montserrat ExtraBold" panose="00000900000000000000" pitchFamily="2" charset="-52"/>
              </a:rPr>
              <a:t>Республика Карелия</a:t>
            </a:r>
            <a:endParaRPr lang="en-US" sz="1200" dirty="0" smtClean="0">
              <a:solidFill>
                <a:srgbClr val="000000"/>
              </a:solidFill>
              <a:latin typeface="Montserrat ExtraBold" panose="00000900000000000000" pitchFamily="2" charset="-52"/>
            </a:endParaRPr>
          </a:p>
          <a:p>
            <a:endParaRPr lang="en-US" sz="1000" dirty="0">
              <a:solidFill>
                <a:srgbClr val="000000"/>
              </a:solidFill>
              <a:latin typeface="Montserrat ExtraBold" panose="00000900000000000000" pitchFamily="2" charset="-52"/>
            </a:endParaRPr>
          </a:p>
        </p:txBody>
      </p:sp>
      <p:sp>
        <p:nvSpPr>
          <p:cNvPr id="25" name="TextBox 3"/>
          <p:cNvSpPr txBox="1"/>
          <p:nvPr/>
        </p:nvSpPr>
        <p:spPr>
          <a:xfrm>
            <a:off x="7879791" y="3871202"/>
            <a:ext cx="2106575" cy="3385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ru-RU" sz="1200" dirty="0" smtClean="0">
                <a:solidFill>
                  <a:srgbClr val="000000"/>
                </a:solidFill>
                <a:latin typeface="Montserrat ExtraBold" panose="00000900000000000000" pitchFamily="2" charset="-52"/>
              </a:rPr>
              <a:t>Псковская область</a:t>
            </a:r>
            <a:endParaRPr lang="en-US" sz="1200" dirty="0" smtClean="0">
              <a:solidFill>
                <a:srgbClr val="000000"/>
              </a:solidFill>
              <a:latin typeface="Montserrat ExtraBold" panose="00000900000000000000" pitchFamily="2" charset="-52"/>
            </a:endParaRPr>
          </a:p>
          <a:p>
            <a:endParaRPr lang="en-US" sz="1000" dirty="0">
              <a:solidFill>
                <a:srgbClr val="000000"/>
              </a:solidFill>
              <a:latin typeface="Montserrat ExtraBold" panose="00000900000000000000" pitchFamily="2" charset="-52"/>
            </a:endParaRPr>
          </a:p>
        </p:txBody>
      </p:sp>
      <p:sp>
        <p:nvSpPr>
          <p:cNvPr id="27" name="TextBox 3"/>
          <p:cNvSpPr txBox="1"/>
          <p:nvPr/>
        </p:nvSpPr>
        <p:spPr>
          <a:xfrm>
            <a:off x="3165960" y="3871202"/>
            <a:ext cx="2354347" cy="3385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1200" dirty="0" smtClean="0">
                <a:solidFill>
                  <a:srgbClr val="000000"/>
                </a:solidFill>
                <a:latin typeface="Montserrat ExtraBold" panose="00000900000000000000" pitchFamily="2" charset="-52"/>
              </a:rPr>
              <a:t>Архангельская область</a:t>
            </a:r>
            <a:endParaRPr lang="en-US" sz="1200" dirty="0" smtClean="0">
              <a:solidFill>
                <a:srgbClr val="000000"/>
              </a:solidFill>
              <a:latin typeface="Montserrat ExtraBold" panose="00000900000000000000" pitchFamily="2" charset="-52"/>
            </a:endParaRPr>
          </a:p>
          <a:p>
            <a:endParaRPr lang="en-US" sz="1000" dirty="0">
              <a:solidFill>
                <a:srgbClr val="000000"/>
              </a:solidFill>
              <a:latin typeface="Montserrat ExtraBold" panose="00000900000000000000" pitchFamily="2" charset="-52"/>
            </a:endParaRPr>
          </a:p>
        </p:txBody>
      </p:sp>
      <p:sp>
        <p:nvSpPr>
          <p:cNvPr id="29" name="TextBox 4"/>
          <p:cNvSpPr txBox="1"/>
          <p:nvPr/>
        </p:nvSpPr>
        <p:spPr>
          <a:xfrm>
            <a:off x="3165961" y="4216410"/>
            <a:ext cx="2152623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1000" dirty="0" smtClean="0">
                <a:solidFill>
                  <a:srgbClr val="000000"/>
                </a:solidFill>
                <a:latin typeface="Montserrat Medium" pitchFamily="2" charset="-52"/>
              </a:rPr>
              <a:t>998 072 чел (79</a:t>
            </a:r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% </a:t>
            </a:r>
            <a:r>
              <a:rPr lang="ru-RU" sz="1000" dirty="0" smtClean="0">
                <a:solidFill>
                  <a:srgbClr val="000000"/>
                </a:solidFill>
                <a:latin typeface="Montserrat Medium" pitchFamily="2" charset="-52"/>
              </a:rPr>
              <a:t>городское)</a:t>
            </a:r>
            <a:endParaRPr lang="ru-RU" sz="1000" dirty="0">
              <a:solidFill>
                <a:srgbClr val="000000"/>
              </a:solidFill>
              <a:latin typeface="Montserrat Medium" pitchFamily="2" charset="-52"/>
            </a:endParaRPr>
          </a:p>
          <a:p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Архангельск </a:t>
            </a:r>
            <a:r>
              <a:rPr lang="ru-RU" sz="1000" dirty="0" smtClean="0">
                <a:solidFill>
                  <a:srgbClr val="000000"/>
                </a:solidFill>
                <a:latin typeface="Montserrat Medium" pitchFamily="2" charset="-52"/>
              </a:rPr>
              <a:t>296 665 жителей</a:t>
            </a:r>
            <a:endParaRPr lang="ru-RU" sz="1000" dirty="0">
              <a:solidFill>
                <a:srgbClr val="000000"/>
              </a:solidFill>
              <a:latin typeface="Montserrat Medium" pitchFamily="2" charset="-52"/>
            </a:endParaRPr>
          </a:p>
          <a:p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Университеты 2 крупных</a:t>
            </a:r>
            <a:endParaRPr lang="en-US" sz="1000" dirty="0">
              <a:solidFill>
                <a:srgbClr val="000000"/>
              </a:solidFill>
              <a:latin typeface="Montserrat Medium" pitchFamily="2" charset="-52"/>
            </a:endParaRPr>
          </a:p>
        </p:txBody>
      </p:sp>
      <p:sp>
        <p:nvSpPr>
          <p:cNvPr id="30" name="TextBox 4"/>
          <p:cNvSpPr txBox="1"/>
          <p:nvPr/>
        </p:nvSpPr>
        <p:spPr>
          <a:xfrm>
            <a:off x="809046" y="5583412"/>
            <a:ext cx="2106074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Столичные филиалы 2</a:t>
            </a:r>
          </a:p>
          <a:p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Путей сообщения, </a:t>
            </a:r>
            <a:r>
              <a:rPr lang="ru-RU" sz="1000" dirty="0" err="1">
                <a:solidFill>
                  <a:srgbClr val="000000"/>
                </a:solidFill>
                <a:latin typeface="Montserrat Medium" pitchFamily="2" charset="-52"/>
              </a:rPr>
              <a:t>РАНХиГС</a:t>
            </a:r>
            <a:endParaRPr lang="en-US" sz="1000" dirty="0">
              <a:solidFill>
                <a:srgbClr val="000000"/>
              </a:solidFill>
              <a:latin typeface="Montserrat Medium" pitchFamily="2" charset="-52"/>
            </a:endParaRPr>
          </a:p>
        </p:txBody>
      </p:sp>
      <p:sp>
        <p:nvSpPr>
          <p:cNvPr id="31" name="TextBox 4"/>
          <p:cNvSpPr txBox="1"/>
          <p:nvPr/>
        </p:nvSpPr>
        <p:spPr>
          <a:xfrm>
            <a:off x="3165961" y="5583413"/>
            <a:ext cx="2106074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Столичные филиалы 1</a:t>
            </a:r>
          </a:p>
          <a:p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Морской им С.О. Макарова</a:t>
            </a:r>
            <a:endParaRPr lang="en-US" sz="1000" dirty="0">
              <a:solidFill>
                <a:srgbClr val="000000"/>
              </a:solidFill>
              <a:latin typeface="Montserrat Medium" pitchFamily="2" charset="-52"/>
            </a:endParaRPr>
          </a:p>
        </p:txBody>
      </p:sp>
      <p:sp>
        <p:nvSpPr>
          <p:cNvPr id="32" name="TextBox 4"/>
          <p:cNvSpPr txBox="1"/>
          <p:nvPr/>
        </p:nvSpPr>
        <p:spPr>
          <a:xfrm>
            <a:off x="5520809" y="4213774"/>
            <a:ext cx="2106074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1000" dirty="0" smtClean="0">
                <a:solidFill>
                  <a:srgbClr val="000000"/>
                </a:solidFill>
                <a:latin typeface="Montserrat Medium" pitchFamily="2" charset="-52"/>
              </a:rPr>
              <a:t>523 856 </a:t>
            </a:r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чел (80% городское)</a:t>
            </a:r>
          </a:p>
          <a:p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Петрозаводск </a:t>
            </a:r>
            <a:r>
              <a:rPr lang="ru-RU" sz="1000" dirty="0" smtClean="0">
                <a:solidFill>
                  <a:srgbClr val="000000"/>
                </a:solidFill>
                <a:latin typeface="Montserrat Medium" pitchFamily="2" charset="-52"/>
              </a:rPr>
              <a:t>235 694 жителей </a:t>
            </a:r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Университеты 2 крупных</a:t>
            </a:r>
            <a:endParaRPr lang="en-US" sz="1000" dirty="0">
              <a:solidFill>
                <a:srgbClr val="000000"/>
              </a:solidFill>
              <a:latin typeface="Montserrat Medium" pitchFamily="2" charset="-52"/>
            </a:endParaRPr>
          </a:p>
        </p:txBody>
      </p:sp>
      <p:sp>
        <p:nvSpPr>
          <p:cNvPr id="33" name="TextBox 4"/>
          <p:cNvSpPr txBox="1"/>
          <p:nvPr/>
        </p:nvSpPr>
        <p:spPr>
          <a:xfrm>
            <a:off x="5520809" y="5580777"/>
            <a:ext cx="2156756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Столичные филиалы 2 </a:t>
            </a:r>
          </a:p>
          <a:p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РПА Минюста, </a:t>
            </a:r>
            <a:r>
              <a:rPr lang="ru-RU" sz="1000" dirty="0" err="1">
                <a:solidFill>
                  <a:srgbClr val="000000"/>
                </a:solidFill>
                <a:latin typeface="Montserrat Medium" pitchFamily="2" charset="-52"/>
              </a:rPr>
              <a:t>РАНХиГС</a:t>
            </a:r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 </a:t>
            </a:r>
            <a:endParaRPr lang="en-US" sz="1000" dirty="0">
              <a:solidFill>
                <a:srgbClr val="000000"/>
              </a:solidFill>
              <a:latin typeface="Montserrat Medium" pitchFamily="2" charset="-52"/>
            </a:endParaRPr>
          </a:p>
        </p:txBody>
      </p:sp>
      <p:sp>
        <p:nvSpPr>
          <p:cNvPr id="34" name="TextBox 4"/>
          <p:cNvSpPr txBox="1"/>
          <p:nvPr/>
        </p:nvSpPr>
        <p:spPr>
          <a:xfrm>
            <a:off x="7879791" y="4213774"/>
            <a:ext cx="2106074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1000" dirty="0" smtClean="0">
                <a:solidFill>
                  <a:srgbClr val="000000"/>
                </a:solidFill>
                <a:latin typeface="Montserrat Medium" pitchFamily="2" charset="-52"/>
              </a:rPr>
              <a:t>581 147 </a:t>
            </a:r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чел (</a:t>
            </a:r>
            <a:r>
              <a:rPr lang="ru-RU" sz="1000" dirty="0" smtClean="0">
                <a:solidFill>
                  <a:srgbClr val="000000"/>
                </a:solidFill>
                <a:latin typeface="Montserrat Medium" pitchFamily="2" charset="-52"/>
              </a:rPr>
              <a:t>70% </a:t>
            </a:r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городское)</a:t>
            </a:r>
          </a:p>
          <a:p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Псков </a:t>
            </a:r>
            <a:r>
              <a:rPr lang="ru-RU" sz="1000" dirty="0" smtClean="0">
                <a:solidFill>
                  <a:srgbClr val="000000"/>
                </a:solidFill>
                <a:latin typeface="Montserrat Medium" pitchFamily="2" charset="-52"/>
              </a:rPr>
              <a:t>187 129 </a:t>
            </a:r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жителей</a:t>
            </a:r>
          </a:p>
          <a:p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Университеты 1 крупный</a:t>
            </a:r>
            <a:endParaRPr lang="en-US" sz="1000" dirty="0">
              <a:solidFill>
                <a:srgbClr val="000000"/>
              </a:solidFill>
              <a:latin typeface="Montserrat Medium" pitchFamily="2" charset="-52"/>
            </a:endParaRPr>
          </a:p>
        </p:txBody>
      </p:sp>
      <p:sp>
        <p:nvSpPr>
          <p:cNvPr id="35" name="TextBox 4"/>
          <p:cNvSpPr txBox="1"/>
          <p:nvPr/>
        </p:nvSpPr>
        <p:spPr>
          <a:xfrm>
            <a:off x="7879791" y="5580777"/>
            <a:ext cx="2106074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Столичные филиалы 2</a:t>
            </a:r>
          </a:p>
          <a:p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Путей сообщения, </a:t>
            </a:r>
            <a:r>
              <a:rPr lang="ru-RU" sz="1000" dirty="0" err="1">
                <a:solidFill>
                  <a:srgbClr val="000000"/>
                </a:solidFill>
                <a:latin typeface="Montserrat Medium" pitchFamily="2" charset="-52"/>
              </a:rPr>
              <a:t>РАНХиГС</a:t>
            </a:r>
            <a:endParaRPr lang="en-US" sz="1000" dirty="0">
              <a:solidFill>
                <a:srgbClr val="000000"/>
              </a:solidFill>
              <a:latin typeface="Montserrat Medium" pitchFamily="2" charset="-52"/>
            </a:endParaRPr>
          </a:p>
        </p:txBody>
      </p:sp>
      <p:sp>
        <p:nvSpPr>
          <p:cNvPr id="36" name="TextBox 4"/>
          <p:cNvSpPr txBox="1"/>
          <p:nvPr/>
        </p:nvSpPr>
        <p:spPr>
          <a:xfrm>
            <a:off x="809046" y="4811466"/>
            <a:ext cx="2106074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Мурманский арктический университет (Мурманск, Апатиты, Кировск, Полярный) </a:t>
            </a:r>
            <a:r>
              <a:rPr lang="ru-RU" sz="1000" dirty="0" smtClean="0">
                <a:solidFill>
                  <a:srgbClr val="000000"/>
                </a:solidFill>
                <a:latin typeface="Montserrat Medium" pitchFamily="2" charset="-52"/>
              </a:rPr>
              <a:t>10 194 </a:t>
            </a:r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студентов</a:t>
            </a:r>
            <a:endParaRPr lang="en-US" sz="1000" dirty="0">
              <a:solidFill>
                <a:srgbClr val="000000"/>
              </a:solidFill>
              <a:latin typeface="Montserrat Medium" pitchFamily="2" charset="-52"/>
            </a:endParaRPr>
          </a:p>
        </p:txBody>
      </p:sp>
      <p:sp>
        <p:nvSpPr>
          <p:cNvPr id="37" name="TextBox 4"/>
          <p:cNvSpPr txBox="1"/>
          <p:nvPr/>
        </p:nvSpPr>
        <p:spPr>
          <a:xfrm>
            <a:off x="3165961" y="4811466"/>
            <a:ext cx="2106074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САФУ им М.В. Ломоносова (Архангельск, Северодвинск, Коряжма) </a:t>
            </a:r>
            <a:r>
              <a:rPr lang="en-US" sz="1000" dirty="0" smtClean="0">
                <a:solidFill>
                  <a:srgbClr val="000000"/>
                </a:solidFill>
                <a:latin typeface="Montserrat Medium" pitchFamily="2" charset="-52"/>
              </a:rPr>
              <a:t>~ </a:t>
            </a:r>
            <a:r>
              <a:rPr lang="ru-RU" sz="1000" dirty="0" smtClean="0">
                <a:solidFill>
                  <a:srgbClr val="000000"/>
                </a:solidFill>
                <a:latin typeface="Montserrat Medium" pitchFamily="2" charset="-52"/>
              </a:rPr>
              <a:t>26 </a:t>
            </a:r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742 студентов</a:t>
            </a:r>
          </a:p>
          <a:p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СГМУ (медицинский) </a:t>
            </a:r>
            <a:r>
              <a:rPr lang="en-US" sz="1000" dirty="0">
                <a:solidFill>
                  <a:srgbClr val="000000"/>
                </a:solidFill>
                <a:latin typeface="Montserrat Medium" pitchFamily="2" charset="-52"/>
              </a:rPr>
              <a:t>~</a:t>
            </a:r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 5 000</a:t>
            </a:r>
            <a:endParaRPr lang="en-US" sz="1000" dirty="0">
              <a:solidFill>
                <a:srgbClr val="000000"/>
              </a:solidFill>
              <a:latin typeface="Montserrat Medium" pitchFamily="2" charset="-52"/>
            </a:endParaRPr>
          </a:p>
        </p:txBody>
      </p:sp>
      <p:sp>
        <p:nvSpPr>
          <p:cNvPr id="38" name="TextBox 4"/>
          <p:cNvSpPr txBox="1"/>
          <p:nvPr/>
        </p:nvSpPr>
        <p:spPr>
          <a:xfrm>
            <a:off x="5520809" y="4811466"/>
            <a:ext cx="2106074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1000" dirty="0" err="1">
                <a:solidFill>
                  <a:srgbClr val="000000"/>
                </a:solidFill>
                <a:latin typeface="Montserrat Medium" pitchFamily="2" charset="-52"/>
              </a:rPr>
              <a:t>ПетрГУ</a:t>
            </a:r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 (Петрозаводск) </a:t>
            </a:r>
          </a:p>
          <a:p>
            <a:r>
              <a:rPr lang="en-US" sz="1000" dirty="0" smtClean="0">
                <a:solidFill>
                  <a:srgbClr val="000000"/>
                </a:solidFill>
                <a:latin typeface="Montserrat Medium" pitchFamily="2" charset="-52"/>
              </a:rPr>
              <a:t>~ </a:t>
            </a:r>
            <a:r>
              <a:rPr lang="ru-RU" sz="1000" dirty="0" smtClean="0">
                <a:solidFill>
                  <a:srgbClr val="000000"/>
                </a:solidFill>
                <a:latin typeface="Montserrat Medium" pitchFamily="2" charset="-52"/>
              </a:rPr>
              <a:t>10 </a:t>
            </a:r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361 студентов</a:t>
            </a:r>
          </a:p>
          <a:p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ПГК им А.К. Глазунова (консерватория) </a:t>
            </a:r>
            <a:r>
              <a:rPr lang="en-US" sz="1000" dirty="0">
                <a:solidFill>
                  <a:srgbClr val="000000"/>
                </a:solidFill>
                <a:latin typeface="Montserrat Medium" pitchFamily="2" charset="-52"/>
              </a:rPr>
              <a:t>~ </a:t>
            </a:r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600</a:t>
            </a:r>
            <a:endParaRPr lang="en-US" sz="1000" dirty="0">
              <a:solidFill>
                <a:srgbClr val="000000"/>
              </a:solidFill>
              <a:latin typeface="Montserrat Medium" pitchFamily="2" charset="-52"/>
            </a:endParaRPr>
          </a:p>
        </p:txBody>
      </p:sp>
      <p:sp>
        <p:nvSpPr>
          <p:cNvPr id="39" name="TextBox 4"/>
          <p:cNvSpPr txBox="1"/>
          <p:nvPr/>
        </p:nvSpPr>
        <p:spPr>
          <a:xfrm>
            <a:off x="7879791" y="4811466"/>
            <a:ext cx="2106074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Псковский </a:t>
            </a:r>
            <a:r>
              <a:rPr lang="ru-RU" sz="1000" dirty="0" smtClean="0">
                <a:solidFill>
                  <a:srgbClr val="000000"/>
                </a:solidFill>
                <a:latin typeface="Montserrat Medium" pitchFamily="2" charset="-52"/>
              </a:rPr>
              <a:t>государственный </a:t>
            </a:r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университет (Псков) </a:t>
            </a:r>
          </a:p>
          <a:p>
            <a:r>
              <a:rPr lang="en-US" sz="1000" dirty="0" smtClean="0">
                <a:solidFill>
                  <a:srgbClr val="000000"/>
                </a:solidFill>
                <a:latin typeface="Montserrat Medium" pitchFamily="2" charset="-52"/>
              </a:rPr>
              <a:t>~ </a:t>
            </a:r>
            <a:r>
              <a:rPr lang="ru-RU" sz="1000" dirty="0" smtClean="0">
                <a:solidFill>
                  <a:srgbClr val="000000"/>
                </a:solidFill>
                <a:latin typeface="Montserrat Medium" pitchFamily="2" charset="-52"/>
              </a:rPr>
              <a:t>7 </a:t>
            </a:r>
            <a:r>
              <a:rPr lang="en-US" sz="1000" dirty="0">
                <a:solidFill>
                  <a:srgbClr val="000000"/>
                </a:solidFill>
                <a:latin typeface="Montserrat Medium" pitchFamily="2" charset="-52"/>
              </a:rPr>
              <a:t>596</a:t>
            </a:r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 студентов</a:t>
            </a:r>
          </a:p>
          <a:p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2 академии: </a:t>
            </a:r>
            <a:r>
              <a:rPr lang="ru-RU" sz="1000" dirty="0" smtClean="0">
                <a:solidFill>
                  <a:srgbClr val="000000"/>
                </a:solidFill>
                <a:latin typeface="Montserrat Medium" pitchFamily="2" charset="-52"/>
              </a:rPr>
              <a:t>с/х </a:t>
            </a:r>
            <a:r>
              <a:rPr lang="ru-RU" sz="1000" dirty="0">
                <a:solidFill>
                  <a:srgbClr val="000000"/>
                </a:solidFill>
                <a:latin typeface="Montserrat Medium" pitchFamily="2" charset="-52"/>
              </a:rPr>
              <a:t>и спорта</a:t>
            </a:r>
            <a:endParaRPr lang="en-US" sz="1000" dirty="0">
              <a:solidFill>
                <a:srgbClr val="000000"/>
              </a:solidFill>
              <a:latin typeface="Montserrat Medium" pitchFamily="2" charset="-52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6956" y="341175"/>
            <a:ext cx="2766175" cy="874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3536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4801</TotalTime>
  <Words>1163</Words>
  <Application>Microsoft Office PowerPoint</Application>
  <PresentationFormat>Широкоэкранный</PresentationFormat>
  <Paragraphs>257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30" baseType="lpstr">
      <vt:lpstr>Montserrat ExtraBold</vt:lpstr>
      <vt:lpstr>Open Sans Condensed Medium</vt:lpstr>
      <vt:lpstr>PT Serif</vt:lpstr>
      <vt:lpstr>Calibri Light</vt:lpstr>
      <vt:lpstr>Arial</vt:lpstr>
      <vt:lpstr>Open Sans Condensed SemiBold</vt:lpstr>
      <vt:lpstr>Open Sans Condensed</vt:lpstr>
      <vt:lpstr>Montserrat</vt:lpstr>
      <vt:lpstr>Calibri</vt:lpstr>
      <vt:lpstr>Montserrat Medium</vt:lpstr>
      <vt:lpstr>Open Sans</vt:lpstr>
      <vt:lpstr>Verdana</vt:lpstr>
      <vt:lpstr>Тема Office</vt:lpstr>
      <vt:lpstr>РЕКОМЕНДАЦИИ  ПО ОФОРМЛЕНИЮ ПРЕЗЕНТАЦИИ</vt:lpstr>
      <vt:lpstr>Презентация PowerPoint</vt:lpstr>
      <vt:lpstr>РЕКОМЕНДАЦИИ ПО ОФОРМЛЕНИЮ ПРЕЗЕНТАЦИИ</vt:lpstr>
      <vt:lpstr>ОСНОВНЫЕ ЦВЕТА</vt:lpstr>
      <vt:lpstr>ШРИФТЫ</vt:lpstr>
      <vt:lpstr>Презентация PowerPoint</vt:lpstr>
      <vt:lpstr>ПРИМЕР ОФОРМЛЕНИЯ СЛАЙДА С ТЕКСТОМ</vt:lpstr>
      <vt:lpstr>Презентация PowerPoint</vt:lpstr>
      <vt:lpstr>ПРИМЕР ОФОРМЛЕНИЯ СЛАЙДА  С МНОГОКОЛОНОЧНОЙ ВЕРСТКОЙ  И ФОТОГРАФИЯМИ</vt:lpstr>
      <vt:lpstr>ПРИМЕР СЛАЙДА С ФИРМЕННЫМ ФОНОМ</vt:lpstr>
      <vt:lpstr>ПРИМЕР СЛАЙДА С ГРАДИЕНТОМ</vt:lpstr>
      <vt:lpstr>ПРИМЕР ОФОРМЛЕНИЯ СЛАЙДА  С ТАБЛИЦЕЙ</vt:lpstr>
      <vt:lpstr>ПРИМЕР ОФОРМЛЕНИЯ СЛАЙДА  С ДИАГРАММОЙ</vt:lpstr>
      <vt:lpstr>ИКОНКИ НА БЕЛОМ ФОНЕ</vt:lpstr>
      <vt:lpstr>ИКОНКИ НА ЦВЕТНОМ ФОНЕ</vt:lpstr>
      <vt:lpstr>РЕКОМЕНДАЦИИ ДЛЯ ПОДГОТОВКИ ПРЕЗЕНТАЦИИ</vt:lpstr>
      <vt:lpstr>ПРИМЕР СЛАЙДА С ГРАДИЕНТОМ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Куракова Галина Николаевна</dc:creator>
  <cp:lastModifiedBy>Козлова Наталия Владимировна</cp:lastModifiedBy>
  <cp:revision>107</cp:revision>
  <dcterms:created xsi:type="dcterms:W3CDTF">2024-03-11T11:27:17Z</dcterms:created>
  <dcterms:modified xsi:type="dcterms:W3CDTF">2026-06-01T06:45:56Z</dcterms:modified>
</cp:coreProperties>
</file>